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808" r:id="rId2"/>
    <p:sldMasterId id="2147483796" r:id="rId3"/>
    <p:sldMasterId id="2147483784" r:id="rId4"/>
    <p:sldMasterId id="2147483772" r:id="rId5"/>
  </p:sldMasterIdLst>
  <p:notesMasterIdLst>
    <p:notesMasterId r:id="rId15"/>
  </p:notesMasterIdLst>
  <p:handoutMasterIdLst>
    <p:handoutMasterId r:id="rId16"/>
  </p:handoutMasterIdLst>
  <p:sldIdLst>
    <p:sldId id="303" r:id="rId6"/>
    <p:sldId id="15060" r:id="rId7"/>
    <p:sldId id="15061" r:id="rId8"/>
    <p:sldId id="15063" r:id="rId9"/>
    <p:sldId id="15064" r:id="rId10"/>
    <p:sldId id="15066" r:id="rId11"/>
    <p:sldId id="15067" r:id="rId12"/>
    <p:sldId id="15062" r:id="rId13"/>
    <p:sldId id="749" r:id="rId14"/>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968E7"/>
    <a:srgbClr val="FFE181"/>
    <a:srgbClr val="62A14D"/>
    <a:srgbClr val="000000"/>
    <a:srgbClr val="C6D254"/>
    <a:srgbClr val="B1D254"/>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28" autoAdjust="0"/>
    <p:restoredTop sz="92673" autoAdjust="0"/>
  </p:normalViewPr>
  <p:slideViewPr>
    <p:cSldViewPr snapToGrid="0">
      <p:cViewPr varScale="1">
        <p:scale>
          <a:sx n="68" d="100"/>
          <a:sy n="68" d="100"/>
        </p:scale>
        <p:origin x="828"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40" d="100"/>
          <a:sy n="40" d="100"/>
        </p:scale>
        <p:origin x="1640" y="4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9/30/2022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9/30/2022</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16653" y="297019"/>
            <a:ext cx="7747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de-DE" sz="1600" b="1" kern="1200" dirty="0">
                <a:solidFill>
                  <a:schemeClr val="tx1"/>
                </a:solidFill>
                <a:latin typeface="Arial "/>
                <a:ea typeface="+mn-ea"/>
                <a:cs typeface="Arial" panose="020B0604020202020204" pitchFamily="34" charset="0"/>
              </a:rPr>
              <a:t>3GPP TSG-SA WG2 Meeting #1</a:t>
            </a:r>
            <a:r>
              <a:rPr lang="en-US" altLang="zh-CN" sz="1600" b="1" kern="1200" dirty="0">
                <a:solidFill>
                  <a:schemeClr val="tx1"/>
                </a:solidFill>
                <a:latin typeface="Arial "/>
                <a:ea typeface="+mn-ea"/>
                <a:cs typeface="Arial" panose="020B0604020202020204" pitchFamily="34" charset="0"/>
              </a:rPr>
              <a:t>53</a:t>
            </a:r>
            <a:r>
              <a:rPr lang="de-DE" sz="1600" b="1" kern="1200" dirty="0">
                <a:solidFill>
                  <a:schemeClr val="tx1"/>
                </a:solidFill>
                <a:latin typeface="Arial "/>
                <a:ea typeface="+mn-ea"/>
                <a:cs typeface="Arial" panose="020B0604020202020204" pitchFamily="34" charset="0"/>
              </a:rPr>
              <a:t>E (e-meeting)</a:t>
            </a:r>
          </a:p>
          <a:p>
            <a:r>
              <a:rPr lang="en-US" sz="1600" b="1" kern="1200" dirty="0">
                <a:solidFill>
                  <a:schemeClr val="tx1"/>
                </a:solidFill>
                <a:latin typeface="Arial "/>
                <a:ea typeface="+mn-ea"/>
                <a:cs typeface="Arial" panose="020B0604020202020204" pitchFamily="34" charset="0"/>
              </a:rPr>
              <a:t>Oct 10 – 14, 2022</a:t>
            </a:r>
            <a:endParaRPr lang="sv-SE" altLang="en-US" sz="1600" b="1" kern="1200" dirty="0">
              <a:solidFill>
                <a:schemeClr val="tx1"/>
              </a:solidFill>
              <a:latin typeface="Arial "/>
              <a:ea typeface="+mn-ea"/>
              <a:cs typeface="Arial" panose="020B0604020202020204" pitchFamily="34" charset="0"/>
            </a:endParaRP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overrideClrMapping bg1="lt1" tx1="dk1" bg2="lt2" tx2="dk2" accent1="accent1" accent2="accent2" accent3="accent3" accent4="accent4" accent5="accent5" accent6="accent6" hlink="hlink" folHlink="folHlink"/>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62EC9-BD25-4680-ACE1-1D3D6472CD0C}"/>
              </a:ext>
            </a:extLst>
          </p:cNvPr>
          <p:cNvSpPr>
            <a:spLocks noGrp="1"/>
          </p:cNvSpPr>
          <p:nvPr>
            <p:ph type="title"/>
          </p:nvPr>
        </p:nvSpPr>
        <p:spPr/>
        <p:txBody>
          <a:bodyPr/>
          <a:lstStyle/>
          <a:p>
            <a:r>
              <a:rPr lang="en-US" dirty="0"/>
              <a:t>Click to edit Master title style</a:t>
            </a:r>
          </a:p>
        </p:txBody>
      </p:sp>
      <p:sp>
        <p:nvSpPr>
          <p:cNvPr id="3" name="Date Placeholder 2">
            <a:extLst>
              <a:ext uri="{FF2B5EF4-FFF2-40B4-BE49-F238E27FC236}">
                <a16:creationId xmlns:a16="http://schemas.microsoft.com/office/drawing/2014/main" id="{2F53C249-1FC6-4200-B3E3-A719473663C3}"/>
              </a:ext>
            </a:extLst>
          </p:cNvPr>
          <p:cNvSpPr>
            <a:spLocks noGrp="1"/>
          </p:cNvSpPr>
          <p:nvPr>
            <p:ph type="dt" sz="half" idx="10"/>
          </p:nvPr>
        </p:nvSpPr>
        <p:spPr/>
        <p:txBody>
          <a:bodyPr/>
          <a:lstStyle/>
          <a:p>
            <a:fld id="{C6748C86-030F-4F43-A478-D12E6AEFF8D3}" type="datetimeFigureOut">
              <a:rPr lang="en-US" smtClean="0"/>
              <a:t>9/30/2022</a:t>
            </a:fld>
            <a:endParaRPr lang="en-US"/>
          </a:p>
        </p:txBody>
      </p:sp>
      <p:sp>
        <p:nvSpPr>
          <p:cNvPr id="4" name="Footer Placeholder 3">
            <a:extLst>
              <a:ext uri="{FF2B5EF4-FFF2-40B4-BE49-F238E27FC236}">
                <a16:creationId xmlns:a16="http://schemas.microsoft.com/office/drawing/2014/main" id="{63CF5CEE-2DE8-4AE7-A00E-F5FD917D1B7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B22E322-5D54-46B3-A330-71139029A40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593532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FA6533-1FFF-4E2A-B039-608CB894B70D}"/>
              </a:ext>
            </a:extLst>
          </p:cNvPr>
          <p:cNvSpPr>
            <a:spLocks noGrp="1"/>
          </p:cNvSpPr>
          <p:nvPr>
            <p:ph type="dt" sz="half" idx="10"/>
          </p:nvPr>
        </p:nvSpPr>
        <p:spPr/>
        <p:txBody>
          <a:bodyPr/>
          <a:lstStyle/>
          <a:p>
            <a:fld id="{C6748C86-030F-4F43-A478-D12E6AEFF8D3}" type="datetimeFigureOut">
              <a:rPr lang="en-US" smtClean="0"/>
              <a:t>9/30/2022</a:t>
            </a:fld>
            <a:endParaRPr lang="en-US"/>
          </a:p>
        </p:txBody>
      </p:sp>
      <p:sp>
        <p:nvSpPr>
          <p:cNvPr id="3" name="Footer Placeholder 2">
            <a:extLst>
              <a:ext uri="{FF2B5EF4-FFF2-40B4-BE49-F238E27FC236}">
                <a16:creationId xmlns:a16="http://schemas.microsoft.com/office/drawing/2014/main" id="{3BB8B3E9-8798-4748-8FBC-27A3E6F0C40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DFD5BBF-BFA8-42F8-8B3C-5F4578449E1C}"/>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886605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44B68-CC36-4F24-94DE-64B5B56A7D41}"/>
              </a:ext>
            </a:extLst>
          </p:cNvPr>
          <p:cNvSpPr>
            <a:spLocks noGrp="1"/>
          </p:cNvSpPr>
          <p:nvPr>
            <p:ph type="title"/>
          </p:nvPr>
        </p:nvSpPr>
        <p:spPr>
          <a:xfrm>
            <a:off x="840318" y="457200"/>
            <a:ext cx="3932767"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B5F50843-11BB-4F42-9C2D-51C6A6924B74}"/>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1D4B3599-DF4D-4BCE-9850-E8D6A0DD5C5D}"/>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3BC667-DDE7-41E2-B28D-FA225C96954E}"/>
              </a:ext>
            </a:extLst>
          </p:cNvPr>
          <p:cNvSpPr>
            <a:spLocks noGrp="1"/>
          </p:cNvSpPr>
          <p:nvPr>
            <p:ph type="dt" sz="half" idx="10"/>
          </p:nvPr>
        </p:nvSpPr>
        <p:spPr/>
        <p:txBody>
          <a:bodyPr/>
          <a:lstStyle/>
          <a:p>
            <a:fld id="{C6748C86-030F-4F43-A478-D12E6AEFF8D3}" type="datetimeFigureOut">
              <a:rPr lang="en-US" smtClean="0"/>
              <a:t>9/30/2022</a:t>
            </a:fld>
            <a:endParaRPr lang="en-US" dirty="0"/>
          </a:p>
        </p:txBody>
      </p:sp>
      <p:sp>
        <p:nvSpPr>
          <p:cNvPr id="6" name="Footer Placeholder 5">
            <a:extLst>
              <a:ext uri="{FF2B5EF4-FFF2-40B4-BE49-F238E27FC236}">
                <a16:creationId xmlns:a16="http://schemas.microsoft.com/office/drawing/2014/main" id="{1383E78C-4BAC-4AF9-B693-87FC86031FE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B921F88-36AE-4337-87CE-3103595128A1}"/>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9391017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023DD-F41B-4D7F-BC85-B696972A6753}"/>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7F0D179-47CA-49DA-8BF3-1F09120E33C2}"/>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057715-E18D-4BBD-B76E-AA8050C43D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E80195D-9E3E-4782-A40F-381724182839}"/>
              </a:ext>
            </a:extLst>
          </p:cNvPr>
          <p:cNvSpPr>
            <a:spLocks noGrp="1"/>
          </p:cNvSpPr>
          <p:nvPr>
            <p:ph type="dt" sz="half" idx="10"/>
          </p:nvPr>
        </p:nvSpPr>
        <p:spPr/>
        <p:txBody>
          <a:bodyPr/>
          <a:lstStyle/>
          <a:p>
            <a:fld id="{C6748C86-030F-4F43-A478-D12E6AEFF8D3}" type="datetimeFigureOut">
              <a:rPr lang="en-US" smtClean="0"/>
              <a:t>9/30/2022</a:t>
            </a:fld>
            <a:endParaRPr lang="en-US"/>
          </a:p>
        </p:txBody>
      </p:sp>
      <p:sp>
        <p:nvSpPr>
          <p:cNvPr id="6" name="Footer Placeholder 5">
            <a:extLst>
              <a:ext uri="{FF2B5EF4-FFF2-40B4-BE49-F238E27FC236}">
                <a16:creationId xmlns:a16="http://schemas.microsoft.com/office/drawing/2014/main" id="{8FCBE2A9-EE60-4218-A2F8-4823078FD3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327DB9-3BF7-45FE-9017-3934CBB1C33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1072203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05E1F-14D9-49D4-99E6-768C00172FE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25B8564-C983-4BA6-8B14-0C5B8E4CEC41}"/>
              </a:ext>
            </a:extLst>
          </p:cNvPr>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7C87337-1AA6-47E1-BFCA-9F50014AF2EC}"/>
              </a:ext>
            </a:extLst>
          </p:cNvPr>
          <p:cNvSpPr>
            <a:spLocks noGrp="1"/>
          </p:cNvSpPr>
          <p:nvPr>
            <p:ph type="dt" sz="half" idx="10"/>
          </p:nvPr>
        </p:nvSpPr>
        <p:spPr/>
        <p:txBody>
          <a:bodyPr/>
          <a:lstStyle/>
          <a:p>
            <a:fld id="{C6748C86-030F-4F43-A478-D12E6AEFF8D3}" type="datetimeFigureOut">
              <a:rPr lang="en-US" smtClean="0"/>
              <a:t>9/30/2022</a:t>
            </a:fld>
            <a:endParaRPr lang="en-US"/>
          </a:p>
        </p:txBody>
      </p:sp>
      <p:sp>
        <p:nvSpPr>
          <p:cNvPr id="5" name="Footer Placeholder 4">
            <a:extLst>
              <a:ext uri="{FF2B5EF4-FFF2-40B4-BE49-F238E27FC236}">
                <a16:creationId xmlns:a16="http://schemas.microsoft.com/office/drawing/2014/main" id="{354237A2-D069-42A9-84FB-5A340B04152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CEDEA2B-4DA8-4171-8BA8-02401A8CEF4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2413737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7E2AA8-7E3C-4FA4-9708-CF86A129227F}"/>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EC10FDE-A969-4F8A-8FCB-A62FCE558432}"/>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3C2D98-F7BA-4E3D-BC56-58E3183FEE94}"/>
              </a:ext>
            </a:extLst>
          </p:cNvPr>
          <p:cNvSpPr>
            <a:spLocks noGrp="1"/>
          </p:cNvSpPr>
          <p:nvPr>
            <p:ph type="dt" sz="half" idx="10"/>
          </p:nvPr>
        </p:nvSpPr>
        <p:spPr/>
        <p:txBody>
          <a:bodyPr/>
          <a:lstStyle/>
          <a:p>
            <a:fld id="{C6748C86-030F-4F43-A478-D12E6AEFF8D3}" type="datetimeFigureOut">
              <a:rPr lang="en-US" smtClean="0"/>
              <a:t>9/30/2022</a:t>
            </a:fld>
            <a:endParaRPr lang="en-US"/>
          </a:p>
        </p:txBody>
      </p:sp>
      <p:sp>
        <p:nvSpPr>
          <p:cNvPr id="5" name="Footer Placeholder 4">
            <a:extLst>
              <a:ext uri="{FF2B5EF4-FFF2-40B4-BE49-F238E27FC236}">
                <a16:creationId xmlns:a16="http://schemas.microsoft.com/office/drawing/2014/main" id="{701C7A31-C8FC-491F-A8EB-8808871C1D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C56056-9F81-49A7-B18F-B3DC4E993685}"/>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678897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78522-9BB2-4BF3-BB31-D234E16677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AE34B1B-AB0B-4F71-A1FA-C41B87A828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ED3A2C0-5FED-4937-9991-57ADE36CAE7F}"/>
              </a:ext>
            </a:extLst>
          </p:cNvPr>
          <p:cNvSpPr>
            <a:spLocks noGrp="1"/>
          </p:cNvSpPr>
          <p:nvPr>
            <p:ph type="dt" sz="half" idx="10"/>
          </p:nvPr>
        </p:nvSpPr>
        <p:spPr/>
        <p:txBody>
          <a:bodyPr/>
          <a:lstStyle/>
          <a:p>
            <a:fld id="{A0CA202C-DF3B-4AF6-A4EB-1CACB965A9D2}" type="datetimeFigureOut">
              <a:rPr lang="en-US" smtClean="0"/>
              <a:t>9/30/2022</a:t>
            </a:fld>
            <a:endParaRPr lang="en-US"/>
          </a:p>
        </p:txBody>
      </p:sp>
      <p:sp>
        <p:nvSpPr>
          <p:cNvPr id="5" name="Footer Placeholder 4">
            <a:extLst>
              <a:ext uri="{FF2B5EF4-FFF2-40B4-BE49-F238E27FC236}">
                <a16:creationId xmlns:a16="http://schemas.microsoft.com/office/drawing/2014/main" id="{797A0353-F507-40AF-B055-77402575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BE979F-3E35-4A45-BADD-C980E8F20277}"/>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7466859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B4F29-EAE3-4465-ACCB-E59EB759C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7F1381-22D7-46F4-A565-51147EB3994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F6B265-BBA9-4ABA-AB25-B3E2057CA675}"/>
              </a:ext>
            </a:extLst>
          </p:cNvPr>
          <p:cNvSpPr>
            <a:spLocks noGrp="1"/>
          </p:cNvSpPr>
          <p:nvPr>
            <p:ph type="dt" sz="half" idx="10"/>
          </p:nvPr>
        </p:nvSpPr>
        <p:spPr/>
        <p:txBody>
          <a:bodyPr/>
          <a:lstStyle/>
          <a:p>
            <a:fld id="{A0CA202C-DF3B-4AF6-A4EB-1CACB965A9D2}" type="datetimeFigureOut">
              <a:rPr lang="en-US" smtClean="0"/>
              <a:t>9/30/2022</a:t>
            </a:fld>
            <a:endParaRPr lang="en-US"/>
          </a:p>
        </p:txBody>
      </p:sp>
      <p:sp>
        <p:nvSpPr>
          <p:cNvPr id="5" name="Footer Placeholder 4">
            <a:extLst>
              <a:ext uri="{FF2B5EF4-FFF2-40B4-BE49-F238E27FC236}">
                <a16:creationId xmlns:a16="http://schemas.microsoft.com/office/drawing/2014/main" id="{05F535CD-9B90-4E1E-A67D-730692E116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25FD98-1907-4DBF-83C6-840FA297C7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168092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C1DA2-1B24-4EAC-A861-C42279237672}"/>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B27A125-43D9-4631-ABCB-EDED932E5369}"/>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543CE8-061C-4618-9C95-FF8C4FEBFECD}"/>
              </a:ext>
            </a:extLst>
          </p:cNvPr>
          <p:cNvSpPr>
            <a:spLocks noGrp="1"/>
          </p:cNvSpPr>
          <p:nvPr>
            <p:ph type="dt" sz="half" idx="10"/>
          </p:nvPr>
        </p:nvSpPr>
        <p:spPr/>
        <p:txBody>
          <a:bodyPr/>
          <a:lstStyle/>
          <a:p>
            <a:fld id="{A0CA202C-DF3B-4AF6-A4EB-1CACB965A9D2}" type="datetimeFigureOut">
              <a:rPr lang="en-US" smtClean="0"/>
              <a:t>9/30/2022</a:t>
            </a:fld>
            <a:endParaRPr lang="en-US"/>
          </a:p>
        </p:txBody>
      </p:sp>
      <p:sp>
        <p:nvSpPr>
          <p:cNvPr id="5" name="Footer Placeholder 4">
            <a:extLst>
              <a:ext uri="{FF2B5EF4-FFF2-40B4-BE49-F238E27FC236}">
                <a16:creationId xmlns:a16="http://schemas.microsoft.com/office/drawing/2014/main" id="{736A529F-D8AC-4C98-A91A-EDC5BCCEC0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ABA490-9A34-4D76-8120-9210BDBDE49A}"/>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41881692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0814B-D7B8-45C9-8F87-92ABF6EB93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E739B1-DAB5-4968-A3BB-5D0B2714DA99}"/>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910FAF-9143-400E-8E34-0D04EB3E365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ACC788-389A-4CD3-A216-F6126E3A0D61}"/>
              </a:ext>
            </a:extLst>
          </p:cNvPr>
          <p:cNvSpPr>
            <a:spLocks noGrp="1"/>
          </p:cNvSpPr>
          <p:nvPr>
            <p:ph type="dt" sz="half" idx="10"/>
          </p:nvPr>
        </p:nvSpPr>
        <p:spPr/>
        <p:txBody>
          <a:bodyPr/>
          <a:lstStyle/>
          <a:p>
            <a:fld id="{A0CA202C-DF3B-4AF6-A4EB-1CACB965A9D2}" type="datetimeFigureOut">
              <a:rPr lang="en-US" smtClean="0"/>
              <a:t>9/30/2022</a:t>
            </a:fld>
            <a:endParaRPr lang="en-US"/>
          </a:p>
        </p:txBody>
      </p:sp>
      <p:sp>
        <p:nvSpPr>
          <p:cNvPr id="6" name="Footer Placeholder 5">
            <a:extLst>
              <a:ext uri="{FF2B5EF4-FFF2-40B4-BE49-F238E27FC236}">
                <a16:creationId xmlns:a16="http://schemas.microsoft.com/office/drawing/2014/main" id="{BF8C29A2-EAC0-4C5B-B83B-BE5059E337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C5D7F4-87A7-497E-B673-6032E685D164}"/>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339654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3">
            <a:extLst>
              <a:ext uri="{FF2B5EF4-FFF2-40B4-BE49-F238E27FC236}">
                <a16:creationId xmlns:a16="http://schemas.microsoft.com/office/drawing/2014/main" id="{4B8A4BBA-93F3-4325-A9CB-E7F0369AEF6E}"/>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657954627"/>
      </p:ext>
    </p:extLst>
  </p:cSld>
  <p:clrMapOvr>
    <a:overrideClrMapping bg1="lt1" tx1="dk1" bg2="lt2" tx2="dk2" accent1="accent1" accent2="accent2" accent3="accent3" accent4="accent4" accent5="accent5" accent6="accent6" hlink="hlink" folHlink="folHlink"/>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F9700-C205-473F-8168-CBEEA6313883}"/>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3F9C92-FE5D-4D91-A13E-E2DBC6138CF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7773CF2-9056-4312-8EE8-A6A6A40FE19F}"/>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077B7D-ABF0-4468-A44F-33D3CDE5B319}"/>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A15CDF-6C3C-4582-B580-0E315310C5BE}"/>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8BE5B2-480B-4504-BFB6-65CFFA803C22}"/>
              </a:ext>
            </a:extLst>
          </p:cNvPr>
          <p:cNvSpPr>
            <a:spLocks noGrp="1"/>
          </p:cNvSpPr>
          <p:nvPr>
            <p:ph type="dt" sz="half" idx="10"/>
          </p:nvPr>
        </p:nvSpPr>
        <p:spPr/>
        <p:txBody>
          <a:bodyPr/>
          <a:lstStyle/>
          <a:p>
            <a:fld id="{A0CA202C-DF3B-4AF6-A4EB-1CACB965A9D2}" type="datetimeFigureOut">
              <a:rPr lang="en-US" smtClean="0"/>
              <a:t>9/30/2022</a:t>
            </a:fld>
            <a:endParaRPr lang="en-US"/>
          </a:p>
        </p:txBody>
      </p:sp>
      <p:sp>
        <p:nvSpPr>
          <p:cNvPr id="8" name="Footer Placeholder 7">
            <a:extLst>
              <a:ext uri="{FF2B5EF4-FFF2-40B4-BE49-F238E27FC236}">
                <a16:creationId xmlns:a16="http://schemas.microsoft.com/office/drawing/2014/main" id="{58C6B746-E861-4B36-9304-5981A5AB403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8AE349A-1879-48CB-B114-2D64DFFEB54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0226924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F4C3F-1672-4650-BD97-B1AEB645906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D8B4F8E-F302-43A8-9060-BDA1725222E8}"/>
              </a:ext>
            </a:extLst>
          </p:cNvPr>
          <p:cNvSpPr>
            <a:spLocks noGrp="1"/>
          </p:cNvSpPr>
          <p:nvPr>
            <p:ph type="dt" sz="half" idx="10"/>
          </p:nvPr>
        </p:nvSpPr>
        <p:spPr/>
        <p:txBody>
          <a:bodyPr/>
          <a:lstStyle/>
          <a:p>
            <a:fld id="{A0CA202C-DF3B-4AF6-A4EB-1CACB965A9D2}" type="datetimeFigureOut">
              <a:rPr lang="en-US" smtClean="0"/>
              <a:t>9/30/2022</a:t>
            </a:fld>
            <a:endParaRPr lang="en-US"/>
          </a:p>
        </p:txBody>
      </p:sp>
      <p:sp>
        <p:nvSpPr>
          <p:cNvPr id="4" name="Footer Placeholder 3">
            <a:extLst>
              <a:ext uri="{FF2B5EF4-FFF2-40B4-BE49-F238E27FC236}">
                <a16:creationId xmlns:a16="http://schemas.microsoft.com/office/drawing/2014/main" id="{02E08C9C-8D7B-47D6-9164-956B8EF6C7D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1D60E6-576B-4F96-B5C9-3FA57E766E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3090682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479B5F-AE09-4BC3-8C15-F1A47FF35706}"/>
              </a:ext>
            </a:extLst>
          </p:cNvPr>
          <p:cNvSpPr>
            <a:spLocks noGrp="1"/>
          </p:cNvSpPr>
          <p:nvPr>
            <p:ph type="dt" sz="half" idx="10"/>
          </p:nvPr>
        </p:nvSpPr>
        <p:spPr/>
        <p:txBody>
          <a:bodyPr/>
          <a:lstStyle/>
          <a:p>
            <a:fld id="{A0CA202C-DF3B-4AF6-A4EB-1CACB965A9D2}" type="datetimeFigureOut">
              <a:rPr lang="en-US" smtClean="0"/>
              <a:t>9/30/2022</a:t>
            </a:fld>
            <a:endParaRPr lang="en-US"/>
          </a:p>
        </p:txBody>
      </p:sp>
      <p:sp>
        <p:nvSpPr>
          <p:cNvPr id="3" name="Footer Placeholder 2">
            <a:extLst>
              <a:ext uri="{FF2B5EF4-FFF2-40B4-BE49-F238E27FC236}">
                <a16:creationId xmlns:a16="http://schemas.microsoft.com/office/drawing/2014/main" id="{37D028E8-B995-4034-A4B9-4C3A9C0DAFB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AA4CE6-EB1A-41D3-A4CA-C6A78EB00715}"/>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2312113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68CD0-B19C-41EE-B65B-49F57511AB9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7852AE-A38F-400F-8513-77FE71943A95}"/>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F94603A-D1FE-40F7-98F4-B124D857358A}"/>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C84D97-1B31-4FC1-A545-89082771BE40}"/>
              </a:ext>
            </a:extLst>
          </p:cNvPr>
          <p:cNvSpPr>
            <a:spLocks noGrp="1"/>
          </p:cNvSpPr>
          <p:nvPr>
            <p:ph type="dt" sz="half" idx="10"/>
          </p:nvPr>
        </p:nvSpPr>
        <p:spPr/>
        <p:txBody>
          <a:bodyPr/>
          <a:lstStyle/>
          <a:p>
            <a:fld id="{A0CA202C-DF3B-4AF6-A4EB-1CACB965A9D2}" type="datetimeFigureOut">
              <a:rPr lang="en-US" smtClean="0"/>
              <a:t>9/30/2022</a:t>
            </a:fld>
            <a:endParaRPr lang="en-US"/>
          </a:p>
        </p:txBody>
      </p:sp>
      <p:sp>
        <p:nvSpPr>
          <p:cNvPr id="6" name="Footer Placeholder 5">
            <a:extLst>
              <a:ext uri="{FF2B5EF4-FFF2-40B4-BE49-F238E27FC236}">
                <a16:creationId xmlns:a16="http://schemas.microsoft.com/office/drawing/2014/main" id="{EA3ED90D-1BCE-437D-87DA-504ECA3AB6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072007-850E-4253-8B02-C68D34B30259}"/>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1025641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E6FFE-8F4D-4996-851D-354B27FB134D}"/>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8C00B58-849F-4B6F-B2B9-BA369860C65A}"/>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89A530-E8D2-47AD-9D14-4C270B918C72}"/>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A71DF2-F5BB-4EE1-BA36-A89CD47BD693}"/>
              </a:ext>
            </a:extLst>
          </p:cNvPr>
          <p:cNvSpPr>
            <a:spLocks noGrp="1"/>
          </p:cNvSpPr>
          <p:nvPr>
            <p:ph type="dt" sz="half" idx="10"/>
          </p:nvPr>
        </p:nvSpPr>
        <p:spPr/>
        <p:txBody>
          <a:bodyPr/>
          <a:lstStyle/>
          <a:p>
            <a:fld id="{A0CA202C-DF3B-4AF6-A4EB-1CACB965A9D2}" type="datetimeFigureOut">
              <a:rPr lang="en-US" smtClean="0"/>
              <a:t>9/30/2022</a:t>
            </a:fld>
            <a:endParaRPr lang="en-US"/>
          </a:p>
        </p:txBody>
      </p:sp>
      <p:sp>
        <p:nvSpPr>
          <p:cNvPr id="6" name="Footer Placeholder 5">
            <a:extLst>
              <a:ext uri="{FF2B5EF4-FFF2-40B4-BE49-F238E27FC236}">
                <a16:creationId xmlns:a16="http://schemas.microsoft.com/office/drawing/2014/main" id="{829004A7-DCD8-4E8F-B61F-2F9B214E0B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4B4D6F-C362-4430-9E0F-097FDD2B55AB}"/>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386149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1A147-2353-4453-B935-2052ECFFA4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CF18C60-4508-40AC-84A2-16C4CAB6D09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F8D814-3052-4EA7-A55B-579DB3D1D316}"/>
              </a:ext>
            </a:extLst>
          </p:cNvPr>
          <p:cNvSpPr>
            <a:spLocks noGrp="1"/>
          </p:cNvSpPr>
          <p:nvPr>
            <p:ph type="dt" sz="half" idx="10"/>
          </p:nvPr>
        </p:nvSpPr>
        <p:spPr/>
        <p:txBody>
          <a:bodyPr/>
          <a:lstStyle/>
          <a:p>
            <a:fld id="{A0CA202C-DF3B-4AF6-A4EB-1CACB965A9D2}" type="datetimeFigureOut">
              <a:rPr lang="en-US" smtClean="0"/>
              <a:t>9/30/2022</a:t>
            </a:fld>
            <a:endParaRPr lang="en-US"/>
          </a:p>
        </p:txBody>
      </p:sp>
      <p:sp>
        <p:nvSpPr>
          <p:cNvPr id="5" name="Footer Placeholder 4">
            <a:extLst>
              <a:ext uri="{FF2B5EF4-FFF2-40B4-BE49-F238E27FC236}">
                <a16:creationId xmlns:a16="http://schemas.microsoft.com/office/drawing/2014/main" id="{AAA222A7-D025-41BE-8D16-AA133BF098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7DC380-7805-4E69-A41A-42403C7C4BD3}"/>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0798608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736C13-50A6-4234-950B-CA3FEB827D3E}"/>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C31BBB0-49E8-4F2A-A028-5C32C78E81D8}"/>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6DBC10-0953-441A-BB3D-6693DDD6A4D7}"/>
              </a:ext>
            </a:extLst>
          </p:cNvPr>
          <p:cNvSpPr>
            <a:spLocks noGrp="1"/>
          </p:cNvSpPr>
          <p:nvPr>
            <p:ph type="dt" sz="half" idx="10"/>
          </p:nvPr>
        </p:nvSpPr>
        <p:spPr/>
        <p:txBody>
          <a:bodyPr/>
          <a:lstStyle/>
          <a:p>
            <a:fld id="{A0CA202C-DF3B-4AF6-A4EB-1CACB965A9D2}" type="datetimeFigureOut">
              <a:rPr lang="en-US" smtClean="0"/>
              <a:t>9/30/2022</a:t>
            </a:fld>
            <a:endParaRPr lang="en-US"/>
          </a:p>
        </p:txBody>
      </p:sp>
      <p:sp>
        <p:nvSpPr>
          <p:cNvPr id="5" name="Footer Placeholder 4">
            <a:extLst>
              <a:ext uri="{FF2B5EF4-FFF2-40B4-BE49-F238E27FC236}">
                <a16:creationId xmlns:a16="http://schemas.microsoft.com/office/drawing/2014/main" id="{49032E05-8038-4FFE-9D32-3A6E0B1557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D76DE9-4CAE-481E-9125-1D13C2D87B8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573045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30CEF-1C4C-40FF-AA4C-9695CCDDD91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2BC455-16BA-4EE7-9CA5-83DA769416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4B92FC-BCF3-4BD7-9E0F-C404BEE9FA8E}"/>
              </a:ext>
            </a:extLst>
          </p:cNvPr>
          <p:cNvSpPr>
            <a:spLocks noGrp="1"/>
          </p:cNvSpPr>
          <p:nvPr>
            <p:ph type="dt" sz="half" idx="10"/>
          </p:nvPr>
        </p:nvSpPr>
        <p:spPr/>
        <p:txBody>
          <a:bodyPr/>
          <a:lstStyle/>
          <a:p>
            <a:fld id="{331CA75F-C908-41C9-A4F8-D4DF6DE72F0C}" type="datetimeFigureOut">
              <a:rPr lang="en-US" smtClean="0"/>
              <a:t>9/30/2022</a:t>
            </a:fld>
            <a:endParaRPr lang="en-US"/>
          </a:p>
        </p:txBody>
      </p:sp>
      <p:sp>
        <p:nvSpPr>
          <p:cNvPr id="5" name="Footer Placeholder 4">
            <a:extLst>
              <a:ext uri="{FF2B5EF4-FFF2-40B4-BE49-F238E27FC236}">
                <a16:creationId xmlns:a16="http://schemas.microsoft.com/office/drawing/2014/main" id="{E74EBF75-91B7-4208-B7B7-63B99CEBFD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CEFC75-76A3-4397-9409-7FBCC2F47ED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848690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16195-4236-442D-B97E-ED7BF77172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7909F6-CCD4-4189-B234-3E0A71F307B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B3AFFB-93CF-4C38-9C1E-D427949792D4}"/>
              </a:ext>
            </a:extLst>
          </p:cNvPr>
          <p:cNvSpPr>
            <a:spLocks noGrp="1"/>
          </p:cNvSpPr>
          <p:nvPr>
            <p:ph type="dt" sz="half" idx="10"/>
          </p:nvPr>
        </p:nvSpPr>
        <p:spPr/>
        <p:txBody>
          <a:bodyPr/>
          <a:lstStyle/>
          <a:p>
            <a:fld id="{331CA75F-C908-41C9-A4F8-D4DF6DE72F0C}" type="datetimeFigureOut">
              <a:rPr lang="en-US" smtClean="0"/>
              <a:t>9/30/2022</a:t>
            </a:fld>
            <a:endParaRPr lang="en-US"/>
          </a:p>
        </p:txBody>
      </p:sp>
      <p:sp>
        <p:nvSpPr>
          <p:cNvPr id="5" name="Footer Placeholder 4">
            <a:extLst>
              <a:ext uri="{FF2B5EF4-FFF2-40B4-BE49-F238E27FC236}">
                <a16:creationId xmlns:a16="http://schemas.microsoft.com/office/drawing/2014/main" id="{37300542-022B-4B9E-900B-8F36CE93B2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0C1468-573E-49C3-A4C4-2C17D0D17BC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8927046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E83E5-4D64-4952-ABD5-6A24A1F072C8}"/>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1AEF3BF-73B8-40B7-B825-45B6165CCBF5}"/>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02C2375-D7F1-4AAC-963E-CB7B3422B9C2}"/>
              </a:ext>
            </a:extLst>
          </p:cNvPr>
          <p:cNvSpPr>
            <a:spLocks noGrp="1"/>
          </p:cNvSpPr>
          <p:nvPr>
            <p:ph type="dt" sz="half" idx="10"/>
          </p:nvPr>
        </p:nvSpPr>
        <p:spPr/>
        <p:txBody>
          <a:bodyPr/>
          <a:lstStyle/>
          <a:p>
            <a:fld id="{331CA75F-C908-41C9-A4F8-D4DF6DE72F0C}" type="datetimeFigureOut">
              <a:rPr lang="en-US" smtClean="0"/>
              <a:t>9/30/2022</a:t>
            </a:fld>
            <a:endParaRPr lang="en-US"/>
          </a:p>
        </p:txBody>
      </p:sp>
      <p:sp>
        <p:nvSpPr>
          <p:cNvPr id="5" name="Footer Placeholder 4">
            <a:extLst>
              <a:ext uri="{FF2B5EF4-FFF2-40B4-BE49-F238E27FC236}">
                <a16:creationId xmlns:a16="http://schemas.microsoft.com/office/drawing/2014/main" id="{A4CBAE93-6F59-491B-A5C2-7E6C2D562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AAE0D4-39E7-4564-8A6E-CBDD7CBF86B1}"/>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295511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AF457-DD7A-401F-B6E1-053C7B0914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BE27C8-58AA-49B5-889D-668C3770C7E2}"/>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740CFF-FA28-4CBD-A06D-98C798FC40F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A45B09B-F2F2-4A41-B931-62C7D9667726}"/>
              </a:ext>
            </a:extLst>
          </p:cNvPr>
          <p:cNvSpPr>
            <a:spLocks noGrp="1"/>
          </p:cNvSpPr>
          <p:nvPr>
            <p:ph type="dt" sz="half" idx="10"/>
          </p:nvPr>
        </p:nvSpPr>
        <p:spPr/>
        <p:txBody>
          <a:bodyPr/>
          <a:lstStyle/>
          <a:p>
            <a:fld id="{331CA75F-C908-41C9-A4F8-D4DF6DE72F0C}" type="datetimeFigureOut">
              <a:rPr lang="en-US" smtClean="0"/>
              <a:t>9/30/2022</a:t>
            </a:fld>
            <a:endParaRPr lang="en-US"/>
          </a:p>
        </p:txBody>
      </p:sp>
      <p:sp>
        <p:nvSpPr>
          <p:cNvPr id="6" name="Footer Placeholder 5">
            <a:extLst>
              <a:ext uri="{FF2B5EF4-FFF2-40B4-BE49-F238E27FC236}">
                <a16:creationId xmlns:a16="http://schemas.microsoft.com/office/drawing/2014/main" id="{069257C0-6FCE-4C2A-9E9A-8FC44EB7DA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7371FF-F599-4AC4-97B3-D2CC0B24D9C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477106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94F5BD-132A-40A5-ABD9-4EDBA50D2945}"/>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24DDB14-59F9-4408-8605-AF8050EDF370}"/>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C9B87D0-8539-4327-A419-AD1155B1EA3D}"/>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CFAA31D-8C39-4141-B0AC-CAF51F67E027}"/>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9F4177A-EA57-4EC4-BA13-8BDEBB6C3FA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748EEC-8212-467D-BC04-0D67A195D045}"/>
              </a:ext>
            </a:extLst>
          </p:cNvPr>
          <p:cNvSpPr>
            <a:spLocks noGrp="1"/>
          </p:cNvSpPr>
          <p:nvPr>
            <p:ph type="dt" sz="half" idx="10"/>
          </p:nvPr>
        </p:nvSpPr>
        <p:spPr/>
        <p:txBody>
          <a:bodyPr/>
          <a:lstStyle/>
          <a:p>
            <a:fld id="{331CA75F-C908-41C9-A4F8-D4DF6DE72F0C}" type="datetimeFigureOut">
              <a:rPr lang="en-US" smtClean="0"/>
              <a:t>9/30/2022</a:t>
            </a:fld>
            <a:endParaRPr lang="en-US"/>
          </a:p>
        </p:txBody>
      </p:sp>
      <p:sp>
        <p:nvSpPr>
          <p:cNvPr id="8" name="Footer Placeholder 7">
            <a:extLst>
              <a:ext uri="{FF2B5EF4-FFF2-40B4-BE49-F238E27FC236}">
                <a16:creationId xmlns:a16="http://schemas.microsoft.com/office/drawing/2014/main" id="{E6CD1D4B-6D73-407B-BD1F-F07272E4B4B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72BE83E-BA3C-4694-A536-0AD0A88F250D}"/>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8629643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15B24-95AA-4692-8653-2F0C8A483D9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DFEFD55-565D-4FB3-A716-36B4062CA301}"/>
              </a:ext>
            </a:extLst>
          </p:cNvPr>
          <p:cNvSpPr>
            <a:spLocks noGrp="1"/>
          </p:cNvSpPr>
          <p:nvPr>
            <p:ph type="dt" sz="half" idx="10"/>
          </p:nvPr>
        </p:nvSpPr>
        <p:spPr/>
        <p:txBody>
          <a:bodyPr/>
          <a:lstStyle/>
          <a:p>
            <a:fld id="{331CA75F-C908-41C9-A4F8-D4DF6DE72F0C}" type="datetimeFigureOut">
              <a:rPr lang="en-US" smtClean="0"/>
              <a:t>9/30/2022</a:t>
            </a:fld>
            <a:endParaRPr lang="en-US"/>
          </a:p>
        </p:txBody>
      </p:sp>
      <p:sp>
        <p:nvSpPr>
          <p:cNvPr id="4" name="Footer Placeholder 3">
            <a:extLst>
              <a:ext uri="{FF2B5EF4-FFF2-40B4-BE49-F238E27FC236}">
                <a16:creationId xmlns:a16="http://schemas.microsoft.com/office/drawing/2014/main" id="{3671F947-EF0C-4F7A-8D09-3A38BCAA05A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119551-76BE-40F3-A81F-3766B953308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5077257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E62D69-1FD5-4E65-AE88-B5037B8EC7AC}"/>
              </a:ext>
            </a:extLst>
          </p:cNvPr>
          <p:cNvSpPr>
            <a:spLocks noGrp="1"/>
          </p:cNvSpPr>
          <p:nvPr>
            <p:ph type="dt" sz="half" idx="10"/>
          </p:nvPr>
        </p:nvSpPr>
        <p:spPr/>
        <p:txBody>
          <a:bodyPr/>
          <a:lstStyle/>
          <a:p>
            <a:fld id="{331CA75F-C908-41C9-A4F8-D4DF6DE72F0C}" type="datetimeFigureOut">
              <a:rPr lang="en-US" smtClean="0"/>
              <a:t>9/30/2022</a:t>
            </a:fld>
            <a:endParaRPr lang="en-US"/>
          </a:p>
        </p:txBody>
      </p:sp>
      <p:sp>
        <p:nvSpPr>
          <p:cNvPr id="3" name="Footer Placeholder 2">
            <a:extLst>
              <a:ext uri="{FF2B5EF4-FFF2-40B4-BE49-F238E27FC236}">
                <a16:creationId xmlns:a16="http://schemas.microsoft.com/office/drawing/2014/main" id="{17FB9CA1-C5C5-4426-93AB-23C099810D5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E0C5F19-F525-4719-9324-6495A91FD66C}"/>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5633904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B8E4B-7A14-42A7-B3F6-405491E6CAC4}"/>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6F7DF6-39A8-4C75-BB93-38BFFD383D6E}"/>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F0ECC41-FCA0-47D7-B87E-8BF25444D023}"/>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AD96CC-CDE9-454C-BBB1-02EE8B13A473}"/>
              </a:ext>
            </a:extLst>
          </p:cNvPr>
          <p:cNvSpPr>
            <a:spLocks noGrp="1"/>
          </p:cNvSpPr>
          <p:nvPr>
            <p:ph type="dt" sz="half" idx="10"/>
          </p:nvPr>
        </p:nvSpPr>
        <p:spPr/>
        <p:txBody>
          <a:bodyPr/>
          <a:lstStyle/>
          <a:p>
            <a:fld id="{331CA75F-C908-41C9-A4F8-D4DF6DE72F0C}" type="datetimeFigureOut">
              <a:rPr lang="en-US" smtClean="0"/>
              <a:t>9/30/2022</a:t>
            </a:fld>
            <a:endParaRPr lang="en-US"/>
          </a:p>
        </p:txBody>
      </p:sp>
      <p:sp>
        <p:nvSpPr>
          <p:cNvPr id="6" name="Footer Placeholder 5">
            <a:extLst>
              <a:ext uri="{FF2B5EF4-FFF2-40B4-BE49-F238E27FC236}">
                <a16:creationId xmlns:a16="http://schemas.microsoft.com/office/drawing/2014/main" id="{66356348-98FD-4844-9004-432C97B362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2D93AC-5315-4C2E-AE7F-551F5F0D627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73053589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50CA7-92E9-4CF3-B5A0-3A98C59A2C8A}"/>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67DCB9-E72F-45DA-93F6-6EDCCADFBB3B}"/>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9C0ED52-5D07-4A4F-9778-BA6EE20DB6BC}"/>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8D8679F-2CE6-4515-95D9-342EE9349624}"/>
              </a:ext>
            </a:extLst>
          </p:cNvPr>
          <p:cNvSpPr>
            <a:spLocks noGrp="1"/>
          </p:cNvSpPr>
          <p:nvPr>
            <p:ph type="dt" sz="half" idx="10"/>
          </p:nvPr>
        </p:nvSpPr>
        <p:spPr/>
        <p:txBody>
          <a:bodyPr/>
          <a:lstStyle/>
          <a:p>
            <a:fld id="{331CA75F-C908-41C9-A4F8-D4DF6DE72F0C}" type="datetimeFigureOut">
              <a:rPr lang="en-US" smtClean="0"/>
              <a:t>9/30/2022</a:t>
            </a:fld>
            <a:endParaRPr lang="en-US"/>
          </a:p>
        </p:txBody>
      </p:sp>
      <p:sp>
        <p:nvSpPr>
          <p:cNvPr id="6" name="Footer Placeholder 5">
            <a:extLst>
              <a:ext uri="{FF2B5EF4-FFF2-40B4-BE49-F238E27FC236}">
                <a16:creationId xmlns:a16="http://schemas.microsoft.com/office/drawing/2014/main" id="{3DCEA2B8-7563-418F-9F2E-0B04102818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6F5449-4210-40E9-8483-348B29F2824F}"/>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093300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96659-B61F-4212-8664-CB96C5086B5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1B2362-1798-4130-912E-6B4FF75CF79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CC1CF0-E0A2-4D62-952A-1E582056FF98}"/>
              </a:ext>
            </a:extLst>
          </p:cNvPr>
          <p:cNvSpPr>
            <a:spLocks noGrp="1"/>
          </p:cNvSpPr>
          <p:nvPr>
            <p:ph type="dt" sz="half" idx="10"/>
          </p:nvPr>
        </p:nvSpPr>
        <p:spPr/>
        <p:txBody>
          <a:bodyPr/>
          <a:lstStyle/>
          <a:p>
            <a:fld id="{331CA75F-C908-41C9-A4F8-D4DF6DE72F0C}" type="datetimeFigureOut">
              <a:rPr lang="en-US" smtClean="0"/>
              <a:t>9/30/2022</a:t>
            </a:fld>
            <a:endParaRPr lang="en-US"/>
          </a:p>
        </p:txBody>
      </p:sp>
      <p:sp>
        <p:nvSpPr>
          <p:cNvPr id="5" name="Footer Placeholder 4">
            <a:extLst>
              <a:ext uri="{FF2B5EF4-FFF2-40B4-BE49-F238E27FC236}">
                <a16:creationId xmlns:a16="http://schemas.microsoft.com/office/drawing/2014/main" id="{BF0020C9-8FED-4373-8C59-4D045D8878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5BC312-4885-42A0-B5EC-151688BB79BB}"/>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414337600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279C01-1B5B-4E18-85B1-979150317128}"/>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261228-5694-4696-8B6B-35B4769D4DD4}"/>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1E9D06-3E4D-47F3-A543-21ADB72B93AA}"/>
              </a:ext>
            </a:extLst>
          </p:cNvPr>
          <p:cNvSpPr>
            <a:spLocks noGrp="1"/>
          </p:cNvSpPr>
          <p:nvPr>
            <p:ph type="dt" sz="half" idx="10"/>
          </p:nvPr>
        </p:nvSpPr>
        <p:spPr/>
        <p:txBody>
          <a:bodyPr/>
          <a:lstStyle/>
          <a:p>
            <a:fld id="{331CA75F-C908-41C9-A4F8-D4DF6DE72F0C}" type="datetimeFigureOut">
              <a:rPr lang="en-US" smtClean="0"/>
              <a:t>9/30/2022</a:t>
            </a:fld>
            <a:endParaRPr lang="en-US"/>
          </a:p>
        </p:txBody>
      </p:sp>
      <p:sp>
        <p:nvSpPr>
          <p:cNvPr id="5" name="Footer Placeholder 4">
            <a:extLst>
              <a:ext uri="{FF2B5EF4-FFF2-40B4-BE49-F238E27FC236}">
                <a16:creationId xmlns:a16="http://schemas.microsoft.com/office/drawing/2014/main" id="{9BDDD088-FA1D-4EB9-9CA9-4C06C3B771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B56C38-FA1D-4825-AF8F-83AA0A281D3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760220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3282D-2A5F-48CE-A68B-7247AFF486A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89F559-25E4-402C-81E4-A5937B16E0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031A28-47EB-48ED-B1A7-197D2FD01FE6}"/>
              </a:ext>
            </a:extLst>
          </p:cNvPr>
          <p:cNvSpPr>
            <a:spLocks noGrp="1"/>
          </p:cNvSpPr>
          <p:nvPr>
            <p:ph type="dt" sz="half" idx="10"/>
          </p:nvPr>
        </p:nvSpPr>
        <p:spPr/>
        <p:txBody>
          <a:bodyPr/>
          <a:lstStyle/>
          <a:p>
            <a:fld id="{186A59A6-7D8A-42ED-8BFF-9A6223E2DB52}" type="datetimeFigureOut">
              <a:rPr lang="en-US" smtClean="0"/>
              <a:t>9/30/2022</a:t>
            </a:fld>
            <a:endParaRPr lang="en-US"/>
          </a:p>
        </p:txBody>
      </p:sp>
      <p:sp>
        <p:nvSpPr>
          <p:cNvPr id="5" name="Footer Placeholder 4">
            <a:extLst>
              <a:ext uri="{FF2B5EF4-FFF2-40B4-BE49-F238E27FC236}">
                <a16:creationId xmlns:a16="http://schemas.microsoft.com/office/drawing/2014/main" id="{0A9DC357-1F9D-4380-9293-4A19CD694B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BFC44B-9446-4EC5-9ED6-2D2C5DB07BFA}"/>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3858915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7244B-7C72-412B-A692-699D90C018D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35E3E68-EAE3-4D7D-AB36-B6B328980D6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1E8348-C455-4658-B5E5-D859153982AA}"/>
              </a:ext>
            </a:extLst>
          </p:cNvPr>
          <p:cNvSpPr>
            <a:spLocks noGrp="1"/>
          </p:cNvSpPr>
          <p:nvPr>
            <p:ph type="dt" sz="half" idx="10"/>
          </p:nvPr>
        </p:nvSpPr>
        <p:spPr/>
        <p:txBody>
          <a:bodyPr/>
          <a:lstStyle/>
          <a:p>
            <a:fld id="{186A59A6-7D8A-42ED-8BFF-9A6223E2DB52}" type="datetimeFigureOut">
              <a:rPr lang="en-US" smtClean="0"/>
              <a:t>9/30/2022</a:t>
            </a:fld>
            <a:endParaRPr lang="en-US"/>
          </a:p>
        </p:txBody>
      </p:sp>
      <p:sp>
        <p:nvSpPr>
          <p:cNvPr id="5" name="Footer Placeholder 4">
            <a:extLst>
              <a:ext uri="{FF2B5EF4-FFF2-40B4-BE49-F238E27FC236}">
                <a16:creationId xmlns:a16="http://schemas.microsoft.com/office/drawing/2014/main" id="{0EE38964-7760-4DA4-BD63-9797797BEB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49268A-6A77-4EDE-B533-61DB99C803EB}"/>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991205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406459"/>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14172-D09D-4A40-8B4E-6447E3F9F804}"/>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372DCCC-E5F4-4859-A203-3EB4FB64042D}"/>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FDF30E9-CD68-4A2F-982B-ABBB93A27BC9}"/>
              </a:ext>
            </a:extLst>
          </p:cNvPr>
          <p:cNvSpPr>
            <a:spLocks noGrp="1"/>
          </p:cNvSpPr>
          <p:nvPr>
            <p:ph type="dt" sz="half" idx="10"/>
          </p:nvPr>
        </p:nvSpPr>
        <p:spPr/>
        <p:txBody>
          <a:bodyPr/>
          <a:lstStyle/>
          <a:p>
            <a:fld id="{186A59A6-7D8A-42ED-8BFF-9A6223E2DB52}" type="datetimeFigureOut">
              <a:rPr lang="en-US" smtClean="0"/>
              <a:t>9/30/2022</a:t>
            </a:fld>
            <a:endParaRPr lang="en-US"/>
          </a:p>
        </p:txBody>
      </p:sp>
      <p:sp>
        <p:nvSpPr>
          <p:cNvPr id="5" name="Footer Placeholder 4">
            <a:extLst>
              <a:ext uri="{FF2B5EF4-FFF2-40B4-BE49-F238E27FC236}">
                <a16:creationId xmlns:a16="http://schemas.microsoft.com/office/drawing/2014/main" id="{D7B9BEA6-9609-462A-B3C1-D8C745C95C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E6539B-6212-4B79-82A9-69F3AFBB6B4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42785965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6DBEE-0B3B-4249-BFED-0D0924B3E5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1C2927-42C5-491C-886C-96B57DED601F}"/>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6F24EA-CAC7-4EDF-A08D-6B0FFF761A40}"/>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CB3671D-2CE8-44B4-BDE1-1C7B2EB68C53}"/>
              </a:ext>
            </a:extLst>
          </p:cNvPr>
          <p:cNvSpPr>
            <a:spLocks noGrp="1"/>
          </p:cNvSpPr>
          <p:nvPr>
            <p:ph type="dt" sz="half" idx="10"/>
          </p:nvPr>
        </p:nvSpPr>
        <p:spPr/>
        <p:txBody>
          <a:bodyPr/>
          <a:lstStyle/>
          <a:p>
            <a:fld id="{186A59A6-7D8A-42ED-8BFF-9A6223E2DB52}" type="datetimeFigureOut">
              <a:rPr lang="en-US" smtClean="0"/>
              <a:t>9/30/2022</a:t>
            </a:fld>
            <a:endParaRPr lang="en-US"/>
          </a:p>
        </p:txBody>
      </p:sp>
      <p:sp>
        <p:nvSpPr>
          <p:cNvPr id="6" name="Footer Placeholder 5">
            <a:extLst>
              <a:ext uri="{FF2B5EF4-FFF2-40B4-BE49-F238E27FC236}">
                <a16:creationId xmlns:a16="http://schemas.microsoft.com/office/drawing/2014/main" id="{0DBA793F-991C-4779-B4DE-568449A69E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1E1726-6121-4C45-948F-55D46A2869E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604753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0B359-1653-48D2-B1E2-31A09AA0CFE6}"/>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AC38F80-BC10-499E-96DA-1AFA369370ED}"/>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5DFBC9-576A-41F2-A5D3-5AF7EC86B6E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CB5DA7F-AB98-4B76-9D70-253BC2E213F8}"/>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6A5053A-DD1A-400A-93E5-B094D4BBAC66}"/>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870437-FB07-4903-ADE9-F56CA31BA99F}"/>
              </a:ext>
            </a:extLst>
          </p:cNvPr>
          <p:cNvSpPr>
            <a:spLocks noGrp="1"/>
          </p:cNvSpPr>
          <p:nvPr>
            <p:ph type="dt" sz="half" idx="10"/>
          </p:nvPr>
        </p:nvSpPr>
        <p:spPr/>
        <p:txBody>
          <a:bodyPr/>
          <a:lstStyle/>
          <a:p>
            <a:fld id="{186A59A6-7D8A-42ED-8BFF-9A6223E2DB52}" type="datetimeFigureOut">
              <a:rPr lang="en-US" smtClean="0"/>
              <a:t>9/30/2022</a:t>
            </a:fld>
            <a:endParaRPr lang="en-US"/>
          </a:p>
        </p:txBody>
      </p:sp>
      <p:sp>
        <p:nvSpPr>
          <p:cNvPr id="8" name="Footer Placeholder 7">
            <a:extLst>
              <a:ext uri="{FF2B5EF4-FFF2-40B4-BE49-F238E27FC236}">
                <a16:creationId xmlns:a16="http://schemas.microsoft.com/office/drawing/2014/main" id="{6589CEB9-0797-46AC-B5C5-3CFD38381D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47154E3-B5F0-4A3C-9593-38D55B00985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01149022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7DC07-B3D6-4856-B59F-833C2E1B8FA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94D2227-7949-4334-AC01-C6D4EEBA87DA}"/>
              </a:ext>
            </a:extLst>
          </p:cNvPr>
          <p:cNvSpPr>
            <a:spLocks noGrp="1"/>
          </p:cNvSpPr>
          <p:nvPr>
            <p:ph type="dt" sz="half" idx="10"/>
          </p:nvPr>
        </p:nvSpPr>
        <p:spPr/>
        <p:txBody>
          <a:bodyPr/>
          <a:lstStyle/>
          <a:p>
            <a:fld id="{186A59A6-7D8A-42ED-8BFF-9A6223E2DB52}" type="datetimeFigureOut">
              <a:rPr lang="en-US" smtClean="0"/>
              <a:t>9/30/2022</a:t>
            </a:fld>
            <a:endParaRPr lang="en-US"/>
          </a:p>
        </p:txBody>
      </p:sp>
      <p:sp>
        <p:nvSpPr>
          <p:cNvPr id="4" name="Footer Placeholder 3">
            <a:extLst>
              <a:ext uri="{FF2B5EF4-FFF2-40B4-BE49-F238E27FC236}">
                <a16:creationId xmlns:a16="http://schemas.microsoft.com/office/drawing/2014/main" id="{D65F3158-8B56-4979-BECB-44E17B71A1A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A2B60D6-659A-4709-BBEF-AC9B963C144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96152592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4D1DAE-077A-4799-BCE8-EEB5152F134C}"/>
              </a:ext>
            </a:extLst>
          </p:cNvPr>
          <p:cNvSpPr>
            <a:spLocks noGrp="1"/>
          </p:cNvSpPr>
          <p:nvPr>
            <p:ph type="dt" sz="half" idx="10"/>
          </p:nvPr>
        </p:nvSpPr>
        <p:spPr/>
        <p:txBody>
          <a:bodyPr/>
          <a:lstStyle/>
          <a:p>
            <a:fld id="{186A59A6-7D8A-42ED-8BFF-9A6223E2DB52}" type="datetimeFigureOut">
              <a:rPr lang="en-US" smtClean="0"/>
              <a:t>9/30/2022</a:t>
            </a:fld>
            <a:endParaRPr lang="en-US"/>
          </a:p>
        </p:txBody>
      </p:sp>
      <p:sp>
        <p:nvSpPr>
          <p:cNvPr id="3" name="Footer Placeholder 2">
            <a:extLst>
              <a:ext uri="{FF2B5EF4-FFF2-40B4-BE49-F238E27FC236}">
                <a16:creationId xmlns:a16="http://schemas.microsoft.com/office/drawing/2014/main" id="{0F52FC72-07F6-4016-A0AC-CB85B20073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65C5B14-988D-4D04-9DCC-38DBA5B289DF}"/>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3854355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1B9A4-284F-4D92-B9AA-D011AD78947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BC4FB95-38DE-4AB6-AFD0-CE16BB2BFC3B}"/>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27F5900-8AD4-4D27-8482-1571E658BF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596719-CA6D-4F04-B136-A8986C67DA6E}"/>
              </a:ext>
            </a:extLst>
          </p:cNvPr>
          <p:cNvSpPr>
            <a:spLocks noGrp="1"/>
          </p:cNvSpPr>
          <p:nvPr>
            <p:ph type="dt" sz="half" idx="10"/>
          </p:nvPr>
        </p:nvSpPr>
        <p:spPr/>
        <p:txBody>
          <a:bodyPr/>
          <a:lstStyle/>
          <a:p>
            <a:fld id="{186A59A6-7D8A-42ED-8BFF-9A6223E2DB52}" type="datetimeFigureOut">
              <a:rPr lang="en-US" smtClean="0"/>
              <a:t>9/30/2022</a:t>
            </a:fld>
            <a:endParaRPr lang="en-US"/>
          </a:p>
        </p:txBody>
      </p:sp>
      <p:sp>
        <p:nvSpPr>
          <p:cNvPr id="6" name="Footer Placeholder 5">
            <a:extLst>
              <a:ext uri="{FF2B5EF4-FFF2-40B4-BE49-F238E27FC236}">
                <a16:creationId xmlns:a16="http://schemas.microsoft.com/office/drawing/2014/main" id="{D3DB1C11-D3C3-4062-A639-ADBC7D19F1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9A6CE9-6380-4E9C-9A76-EA4ECEFB7E3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651783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0E567-AEEE-4437-A39C-E9B617038A48}"/>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6A97910-D132-4A89-96CC-67BB7F4BEBC4}"/>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582495-91B9-4239-8D35-1FB4903E66EB}"/>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CD963F-3AEA-4669-9EB1-C10D62EFB8B9}"/>
              </a:ext>
            </a:extLst>
          </p:cNvPr>
          <p:cNvSpPr>
            <a:spLocks noGrp="1"/>
          </p:cNvSpPr>
          <p:nvPr>
            <p:ph type="dt" sz="half" idx="10"/>
          </p:nvPr>
        </p:nvSpPr>
        <p:spPr/>
        <p:txBody>
          <a:bodyPr/>
          <a:lstStyle/>
          <a:p>
            <a:fld id="{186A59A6-7D8A-42ED-8BFF-9A6223E2DB52}" type="datetimeFigureOut">
              <a:rPr lang="en-US" smtClean="0"/>
              <a:t>9/30/2022</a:t>
            </a:fld>
            <a:endParaRPr lang="en-US"/>
          </a:p>
        </p:txBody>
      </p:sp>
      <p:sp>
        <p:nvSpPr>
          <p:cNvPr id="6" name="Footer Placeholder 5">
            <a:extLst>
              <a:ext uri="{FF2B5EF4-FFF2-40B4-BE49-F238E27FC236}">
                <a16:creationId xmlns:a16="http://schemas.microsoft.com/office/drawing/2014/main" id="{3D95103E-056D-4C34-8CF8-7E5B1872EC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2242A9-BA6B-4E20-A842-24A8832FAB9D}"/>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70564786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D6377-B3BD-4735-8990-049594A324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1A72B5-6326-48F6-AA88-496477205AD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D354E4-3A4A-43D3-83D1-0D35BE0827DC}"/>
              </a:ext>
            </a:extLst>
          </p:cNvPr>
          <p:cNvSpPr>
            <a:spLocks noGrp="1"/>
          </p:cNvSpPr>
          <p:nvPr>
            <p:ph type="dt" sz="half" idx="10"/>
          </p:nvPr>
        </p:nvSpPr>
        <p:spPr/>
        <p:txBody>
          <a:bodyPr/>
          <a:lstStyle/>
          <a:p>
            <a:fld id="{186A59A6-7D8A-42ED-8BFF-9A6223E2DB52}" type="datetimeFigureOut">
              <a:rPr lang="en-US" smtClean="0"/>
              <a:t>9/30/2022</a:t>
            </a:fld>
            <a:endParaRPr lang="en-US"/>
          </a:p>
        </p:txBody>
      </p:sp>
      <p:sp>
        <p:nvSpPr>
          <p:cNvPr id="5" name="Footer Placeholder 4">
            <a:extLst>
              <a:ext uri="{FF2B5EF4-FFF2-40B4-BE49-F238E27FC236}">
                <a16:creationId xmlns:a16="http://schemas.microsoft.com/office/drawing/2014/main" id="{B75FF39F-E697-4049-9D41-9B08EF23A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2DB606-9E9A-4EF2-9666-7FD53D90C7E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21407770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CCF0E4C-B3B7-4A76-9D2D-A1411BF5BE00}"/>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9F90CE-DD6A-4B1C-A139-3A9932FBAB9A}"/>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C21FBC-BB70-4C3F-8CAB-98F8E05D6CBA}"/>
              </a:ext>
            </a:extLst>
          </p:cNvPr>
          <p:cNvSpPr>
            <a:spLocks noGrp="1"/>
          </p:cNvSpPr>
          <p:nvPr>
            <p:ph type="dt" sz="half" idx="10"/>
          </p:nvPr>
        </p:nvSpPr>
        <p:spPr/>
        <p:txBody>
          <a:bodyPr/>
          <a:lstStyle/>
          <a:p>
            <a:fld id="{186A59A6-7D8A-42ED-8BFF-9A6223E2DB52}" type="datetimeFigureOut">
              <a:rPr lang="en-US" smtClean="0"/>
              <a:t>9/30/2022</a:t>
            </a:fld>
            <a:endParaRPr lang="en-US"/>
          </a:p>
        </p:txBody>
      </p:sp>
      <p:sp>
        <p:nvSpPr>
          <p:cNvPr id="5" name="Footer Placeholder 4">
            <a:extLst>
              <a:ext uri="{FF2B5EF4-FFF2-40B4-BE49-F238E27FC236}">
                <a16:creationId xmlns:a16="http://schemas.microsoft.com/office/drawing/2014/main" id="{E6E427FC-B4CC-475F-A308-21063C6E41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6D5FD8-805E-4F87-86F7-F92C4792E8B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390566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76F11-0B99-4E85-9CC0-419D8A6E8EA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C7B241-8AFA-4620-BDAF-1CC0783583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2779F6D-2709-455B-83DC-C06E5953CDAA}"/>
              </a:ext>
            </a:extLst>
          </p:cNvPr>
          <p:cNvSpPr>
            <a:spLocks noGrp="1"/>
          </p:cNvSpPr>
          <p:nvPr>
            <p:ph type="dt" sz="half" idx="10"/>
          </p:nvPr>
        </p:nvSpPr>
        <p:spPr/>
        <p:txBody>
          <a:bodyPr/>
          <a:lstStyle/>
          <a:p>
            <a:fld id="{C6748C86-030F-4F43-A478-D12E6AEFF8D3}" type="datetimeFigureOut">
              <a:rPr lang="en-US" smtClean="0"/>
              <a:t>9/30/2022</a:t>
            </a:fld>
            <a:endParaRPr lang="en-US" dirty="0"/>
          </a:p>
        </p:txBody>
      </p:sp>
      <p:sp>
        <p:nvSpPr>
          <p:cNvPr id="5" name="Footer Placeholder 4">
            <a:extLst>
              <a:ext uri="{FF2B5EF4-FFF2-40B4-BE49-F238E27FC236}">
                <a16:creationId xmlns:a16="http://schemas.microsoft.com/office/drawing/2014/main" id="{C58CF677-5F9D-4AD1-81F1-E26E348EA2F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AF995A8-6237-455C-A6DB-7B69F45FA2E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413464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50D0F-C7CC-4BF9-A054-22397518049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84F9BA-1EB5-46B1-9BE5-09E82FC8B803}"/>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B53B1E6-4C96-4CB7-826D-8FCB63D8F0A2}"/>
              </a:ext>
            </a:extLst>
          </p:cNvPr>
          <p:cNvSpPr>
            <a:spLocks noGrp="1"/>
          </p:cNvSpPr>
          <p:nvPr>
            <p:ph type="dt" sz="half" idx="10"/>
          </p:nvPr>
        </p:nvSpPr>
        <p:spPr/>
        <p:txBody>
          <a:bodyPr/>
          <a:lstStyle/>
          <a:p>
            <a:fld id="{C6748C86-030F-4F43-A478-D12E6AEFF8D3}" type="datetimeFigureOut">
              <a:rPr lang="en-US" smtClean="0"/>
              <a:t>9/30/2022</a:t>
            </a:fld>
            <a:endParaRPr lang="en-US" dirty="0"/>
          </a:p>
        </p:txBody>
      </p:sp>
      <p:sp>
        <p:nvSpPr>
          <p:cNvPr id="5" name="Footer Placeholder 4">
            <a:extLst>
              <a:ext uri="{FF2B5EF4-FFF2-40B4-BE49-F238E27FC236}">
                <a16:creationId xmlns:a16="http://schemas.microsoft.com/office/drawing/2014/main" id="{016B7220-B5A7-4C21-BC64-FB79529F148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114070C-EAA9-4214-9EA6-9DF42DFE0ED6}"/>
              </a:ext>
            </a:extLst>
          </p:cNvPr>
          <p:cNvSpPr>
            <a:spLocks noGrp="1"/>
          </p:cNvSpPr>
          <p:nvPr>
            <p:ph type="sldNum" sz="quarter" idx="12"/>
          </p:nvPr>
        </p:nvSpPr>
        <p:spPr/>
        <p:txBody>
          <a:bodyPr/>
          <a:lstStyle/>
          <a:p>
            <a:fld id="{3BDDDCE0-C031-4745-ABD7-2112096DCCD6}" type="slidenum">
              <a:rPr lang="en-US" smtClean="0"/>
              <a:t>‹#›</a:t>
            </a:fld>
            <a:endParaRPr lang="en-US" dirty="0"/>
          </a:p>
        </p:txBody>
      </p:sp>
    </p:spTree>
    <p:extLst>
      <p:ext uri="{BB962C8B-B14F-4D97-AF65-F5344CB8AC3E}">
        <p14:creationId xmlns:p14="http://schemas.microsoft.com/office/powerpoint/2010/main" val="3122057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D5E59-8A81-40E6-980F-36BC0B9AD9DC}"/>
              </a:ext>
            </a:extLst>
          </p:cNvPr>
          <p:cNvSpPr>
            <a:spLocks noGrp="1"/>
          </p:cNvSpPr>
          <p:nvPr>
            <p:ph type="title"/>
          </p:nvPr>
        </p:nvSpPr>
        <p:spPr>
          <a:xfrm>
            <a:off x="831851" y="1709739"/>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A31EFFF8-02B9-4252-9A70-0103904316EF}"/>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F12103E-3779-4835-9FC7-AE5229360DD7}"/>
              </a:ext>
            </a:extLst>
          </p:cNvPr>
          <p:cNvSpPr>
            <a:spLocks noGrp="1"/>
          </p:cNvSpPr>
          <p:nvPr>
            <p:ph type="dt" sz="half" idx="10"/>
          </p:nvPr>
        </p:nvSpPr>
        <p:spPr/>
        <p:txBody>
          <a:bodyPr/>
          <a:lstStyle/>
          <a:p>
            <a:fld id="{C6748C86-030F-4F43-A478-D12E6AEFF8D3}" type="datetimeFigureOut">
              <a:rPr lang="en-US" smtClean="0"/>
              <a:t>9/30/2022</a:t>
            </a:fld>
            <a:endParaRPr lang="en-US" dirty="0"/>
          </a:p>
        </p:txBody>
      </p:sp>
      <p:sp>
        <p:nvSpPr>
          <p:cNvPr id="5" name="Footer Placeholder 4">
            <a:extLst>
              <a:ext uri="{FF2B5EF4-FFF2-40B4-BE49-F238E27FC236}">
                <a16:creationId xmlns:a16="http://schemas.microsoft.com/office/drawing/2014/main" id="{692ABDF6-4AE9-4D22-8F0C-12C44083A75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877A0DA-85F4-470A-868E-BCAC50B86F5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349029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0E9D5-9DD1-4E42-8AF3-4064CDAD9506}"/>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3BFE509-5964-4B37-A2E3-8B21F2D3D633}"/>
              </a:ext>
            </a:extLst>
          </p:cNvPr>
          <p:cNvSpPr>
            <a:spLocks noGrp="1"/>
          </p:cNvSpPr>
          <p:nvPr>
            <p:ph sz="half" idx="1"/>
          </p:nvPr>
        </p:nvSpPr>
        <p:spPr>
          <a:xfrm>
            <a:off x="8382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E310A551-FAAE-4903-A7A0-F1CBBBA28F82}"/>
              </a:ext>
            </a:extLst>
          </p:cNvPr>
          <p:cNvSpPr>
            <a:spLocks noGrp="1"/>
          </p:cNvSpPr>
          <p:nvPr>
            <p:ph sz="half" idx="2"/>
          </p:nvPr>
        </p:nvSpPr>
        <p:spPr>
          <a:xfrm>
            <a:off x="61976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22B8E082-6B4D-4B29-AF4E-C69C2A2C09CD}"/>
              </a:ext>
            </a:extLst>
          </p:cNvPr>
          <p:cNvSpPr>
            <a:spLocks noGrp="1"/>
          </p:cNvSpPr>
          <p:nvPr>
            <p:ph type="dt" sz="half" idx="10"/>
          </p:nvPr>
        </p:nvSpPr>
        <p:spPr/>
        <p:txBody>
          <a:bodyPr/>
          <a:lstStyle/>
          <a:p>
            <a:fld id="{C6748C86-030F-4F43-A478-D12E6AEFF8D3}" type="datetimeFigureOut">
              <a:rPr lang="en-US" smtClean="0"/>
              <a:t>9/30/2022</a:t>
            </a:fld>
            <a:endParaRPr lang="en-US"/>
          </a:p>
        </p:txBody>
      </p:sp>
      <p:sp>
        <p:nvSpPr>
          <p:cNvPr id="6" name="Footer Placeholder 5">
            <a:extLst>
              <a:ext uri="{FF2B5EF4-FFF2-40B4-BE49-F238E27FC236}">
                <a16:creationId xmlns:a16="http://schemas.microsoft.com/office/drawing/2014/main" id="{48469544-68A6-4CCC-AD54-CFC160618A9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BA44E05-5BDD-4130-8D88-12682FBC21D3}"/>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8616039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D5049-C529-411D-82E9-E208C682FE62}"/>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1EA5B74-02C9-4CBA-8319-D461269CD0D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E00F18-E031-4BBC-BB24-01B3A02D8A4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44205FA-24A8-4E2D-B109-30628E921E7D}"/>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EFA208E-E789-40AC-9214-79BD48100AB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DB3469-33D3-4F19-9865-04452F121089}"/>
              </a:ext>
            </a:extLst>
          </p:cNvPr>
          <p:cNvSpPr>
            <a:spLocks noGrp="1"/>
          </p:cNvSpPr>
          <p:nvPr>
            <p:ph type="dt" sz="half" idx="10"/>
          </p:nvPr>
        </p:nvSpPr>
        <p:spPr>
          <a:xfrm>
            <a:off x="838200" y="6310311"/>
            <a:ext cx="2743200" cy="365125"/>
          </a:xfrm>
        </p:spPr>
        <p:txBody>
          <a:bodyPr/>
          <a:lstStyle/>
          <a:p>
            <a:fld id="{C6748C86-030F-4F43-A478-D12E6AEFF8D3}" type="datetimeFigureOut">
              <a:rPr lang="en-US" smtClean="0"/>
              <a:t>9/30/2022</a:t>
            </a:fld>
            <a:endParaRPr lang="en-US" dirty="0"/>
          </a:p>
        </p:txBody>
      </p:sp>
      <p:sp>
        <p:nvSpPr>
          <p:cNvPr id="8" name="Footer Placeholder 7">
            <a:extLst>
              <a:ext uri="{FF2B5EF4-FFF2-40B4-BE49-F238E27FC236}">
                <a16:creationId xmlns:a16="http://schemas.microsoft.com/office/drawing/2014/main" id="{69C80A31-67CA-43A2-B7CF-D2A00CA9228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27DB4AE-7526-40EE-8BE1-78FC67036B2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02620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5.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76463" y="6533833"/>
            <a:ext cx="8225367" cy="215444"/>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25475" y="6454459"/>
            <a:ext cx="7784892" cy="403541"/>
          </a:xfrm>
          <a:prstGeom prst="rect">
            <a:avLst/>
          </a:prstGeom>
          <a:noFill/>
        </p:spPr>
        <p:txBody>
          <a:bodyPr anchor="ctr">
            <a:norm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SA2#153E</a:t>
            </a:r>
            <a:r>
              <a:rPr lang="en-US" altLang="de-DE" sz="1200" dirty="0">
                <a:solidFill>
                  <a:schemeClr val="bg1"/>
                </a:solidFill>
              </a:rPr>
              <a:t> (e-meeting), Oct 10 – 14, 2022</a:t>
            </a:r>
          </a:p>
        </p:txBody>
      </p:sp>
      <p:sp>
        <p:nvSpPr>
          <p:cNvPr id="12" name="Oval 11"/>
          <p:cNvSpPr/>
          <p:nvPr userDrawn="1"/>
        </p:nvSpPr>
        <p:spPr bwMode="auto">
          <a:xfrm>
            <a:off x="11091334" y="645445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dirty="0"/>
          </a:p>
          <a:p>
            <a:pPr>
              <a:defRPr/>
            </a:pPr>
            <a:endParaRPr lang="en-GB" altLang="en-US" sz="1000" dirty="0"/>
          </a:p>
        </p:txBody>
      </p:sp>
      <p:sp>
        <p:nvSpPr>
          <p:cNvPr id="1031" name="Rectangle 15"/>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1" y="6533833"/>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t>© 3GPP 2021</a:t>
            </a:r>
          </a:p>
        </p:txBody>
      </p:sp>
      <p:pic>
        <p:nvPicPr>
          <p:cNvPr id="1033" name="Picture 10" descr="3GPP_TM_RD.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661227" y="26986"/>
            <a:ext cx="1342813"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C811FE6-D3DF-4315-ACAA-3E3CC20E6CCE}"/>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9C4C48E5-00D9-4325-B199-EA4DCC015D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BA84601-1F95-438A-9FB4-A9AC750E4820}"/>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748C86-030F-4F43-A478-D12E6AEFF8D3}" type="datetimeFigureOut">
              <a:rPr lang="en-US" smtClean="0"/>
              <a:pPr/>
              <a:t>9/30/2022</a:t>
            </a:fld>
            <a:endParaRPr lang="en-US" dirty="0"/>
          </a:p>
        </p:txBody>
      </p:sp>
      <p:sp>
        <p:nvSpPr>
          <p:cNvPr id="5" name="Footer Placeholder 4">
            <a:extLst>
              <a:ext uri="{FF2B5EF4-FFF2-40B4-BE49-F238E27FC236}">
                <a16:creationId xmlns:a16="http://schemas.microsoft.com/office/drawing/2014/main" id="{7141AEA2-8304-4EB9-B459-2EBBFD9ADF13}"/>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D5263B77-7D1D-49CC-B8D2-002838112336}"/>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DDDCE0-C031-4745-ABD7-2112096DCCD6}" type="slidenum">
              <a:rPr lang="en-US" smtClean="0"/>
              <a:t>‹#›</a:t>
            </a:fld>
            <a:endParaRPr lang="en-US"/>
          </a:p>
        </p:txBody>
      </p:sp>
    </p:spTree>
    <p:extLst>
      <p:ext uri="{BB962C8B-B14F-4D97-AF65-F5344CB8AC3E}">
        <p14:creationId xmlns:p14="http://schemas.microsoft.com/office/powerpoint/2010/main" val="321781749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6499BDA-7A1E-4662-89E4-86AF727D8727}"/>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AAD9EB5-2FAE-433E-8916-00D5391EA5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704BF5-F7AF-4CF3-BAF8-B1F77EDFDA5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CA202C-DF3B-4AF6-A4EB-1CACB965A9D2}" type="datetimeFigureOut">
              <a:rPr lang="en-US" smtClean="0"/>
              <a:t>9/30/2022</a:t>
            </a:fld>
            <a:endParaRPr lang="en-US"/>
          </a:p>
        </p:txBody>
      </p:sp>
      <p:sp>
        <p:nvSpPr>
          <p:cNvPr id="5" name="Footer Placeholder 4">
            <a:extLst>
              <a:ext uri="{FF2B5EF4-FFF2-40B4-BE49-F238E27FC236}">
                <a16:creationId xmlns:a16="http://schemas.microsoft.com/office/drawing/2014/main" id="{AB286779-4A68-48A3-A98D-0D85A44C0BD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79EFB7B-396F-4D53-A5CF-8B7721FD44A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549158-77BA-47EF-8C41-D6084643CAC6}" type="slidenum">
              <a:rPr lang="en-US" smtClean="0"/>
              <a:t>‹#›</a:t>
            </a:fld>
            <a:endParaRPr lang="en-US"/>
          </a:p>
        </p:txBody>
      </p:sp>
    </p:spTree>
    <p:extLst>
      <p:ext uri="{BB962C8B-B14F-4D97-AF65-F5344CB8AC3E}">
        <p14:creationId xmlns:p14="http://schemas.microsoft.com/office/powerpoint/2010/main" val="2903804183"/>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E7E6B-2100-4CB2-8DAF-68EB9E6FE353}"/>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6F0D49-74B4-4263-94E4-A9C5CD9DBF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0D2AEA-D9C5-420B-B209-498F6FD68B7F}"/>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1CA75F-C908-41C9-A4F8-D4DF6DE72F0C}" type="datetimeFigureOut">
              <a:rPr lang="en-US" smtClean="0"/>
              <a:t>9/30/2022</a:t>
            </a:fld>
            <a:endParaRPr lang="en-US"/>
          </a:p>
        </p:txBody>
      </p:sp>
      <p:sp>
        <p:nvSpPr>
          <p:cNvPr id="5" name="Footer Placeholder 4">
            <a:extLst>
              <a:ext uri="{FF2B5EF4-FFF2-40B4-BE49-F238E27FC236}">
                <a16:creationId xmlns:a16="http://schemas.microsoft.com/office/drawing/2014/main" id="{54E5F8A4-9A89-4F54-8623-E083D887603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E686C79-342A-4AFE-8262-70BA082D654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FC8E38-B364-4556-8D74-7CEE48C00BD5}" type="slidenum">
              <a:rPr lang="en-US" smtClean="0"/>
              <a:t>‹#›</a:t>
            </a:fld>
            <a:endParaRPr lang="en-US"/>
          </a:p>
        </p:txBody>
      </p:sp>
    </p:spTree>
    <p:extLst>
      <p:ext uri="{BB962C8B-B14F-4D97-AF65-F5344CB8AC3E}">
        <p14:creationId xmlns:p14="http://schemas.microsoft.com/office/powerpoint/2010/main" val="942337192"/>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3D5B7E3-255C-4BA2-A29E-10E97B3A6E04}"/>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AD498D9-3964-45ED-9D43-CBE74F5A85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309E91-89F8-4D94-91E9-BB533E0484A8}"/>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6A59A6-7D8A-42ED-8BFF-9A6223E2DB52}" type="datetimeFigureOut">
              <a:rPr lang="en-US" smtClean="0"/>
              <a:t>9/30/2022</a:t>
            </a:fld>
            <a:endParaRPr lang="en-US"/>
          </a:p>
        </p:txBody>
      </p:sp>
      <p:sp>
        <p:nvSpPr>
          <p:cNvPr id="5" name="Footer Placeholder 4">
            <a:extLst>
              <a:ext uri="{FF2B5EF4-FFF2-40B4-BE49-F238E27FC236}">
                <a16:creationId xmlns:a16="http://schemas.microsoft.com/office/drawing/2014/main" id="{1C6866E6-AB09-49E4-AE6C-7BE740EA525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E3E76B-1E9D-40F8-A618-12F41CE3BD6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897966-1049-43E8-8521-41C9D4D765C9}" type="slidenum">
              <a:rPr lang="en-US" smtClean="0"/>
              <a:t>‹#›</a:t>
            </a:fld>
            <a:endParaRPr lang="en-US"/>
          </a:p>
        </p:txBody>
      </p:sp>
    </p:spTree>
    <p:extLst>
      <p:ext uri="{BB962C8B-B14F-4D97-AF65-F5344CB8AC3E}">
        <p14:creationId xmlns:p14="http://schemas.microsoft.com/office/powerpoint/2010/main" val="4289985835"/>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package" Target="../embeddings/Microsoft_Visio_Drawing1.vsdx"/><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Visio_Drawing2.vsd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7.emf"/></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Visio_Drawing3.vsd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449499" y="1694234"/>
            <a:ext cx="11624987" cy="2411601"/>
          </a:xfrm>
        </p:spPr>
        <p:txBody>
          <a:bodyPr/>
          <a:lstStyle/>
          <a:p>
            <a:pPr marL="0" indent="0" algn="ctr" eaLnBrk="1" hangingPunct="1">
              <a:lnSpc>
                <a:spcPct val="110000"/>
              </a:lnSpc>
              <a:spcBef>
                <a:spcPts val="0"/>
              </a:spcBef>
              <a:buNone/>
            </a:pPr>
            <a:r>
              <a:rPr lang="en-US" altLang="zh-CN" sz="3600" dirty="0"/>
              <a:t>SA2#153E</a:t>
            </a:r>
            <a:endParaRPr lang="en-GB" sz="3600" dirty="0"/>
          </a:p>
          <a:p>
            <a:pPr marL="0" indent="0" algn="ctr" eaLnBrk="1" hangingPunct="1">
              <a:lnSpc>
                <a:spcPct val="110000"/>
              </a:lnSpc>
              <a:spcBef>
                <a:spcPts val="0"/>
              </a:spcBef>
              <a:buNone/>
            </a:pPr>
            <a:r>
              <a:rPr lang="en-US" sz="3600" dirty="0"/>
              <a:t>Discussion on </a:t>
            </a:r>
            <a:r>
              <a:rPr lang="en-US" altLang="zh-CN" sz="3600" dirty="0"/>
              <a:t>PSDB in KI#4&amp;5</a:t>
            </a:r>
            <a:endParaRPr lang="en-US" sz="3600" dirty="0"/>
          </a:p>
          <a:p>
            <a:pPr marL="0" indent="0" algn="ctr" eaLnBrk="1" hangingPunct="1">
              <a:lnSpc>
                <a:spcPct val="110000"/>
              </a:lnSpc>
              <a:spcBef>
                <a:spcPts val="0"/>
              </a:spcBef>
              <a:buNone/>
            </a:pPr>
            <a:r>
              <a:rPr lang="en-US" altLang="zh-CN" sz="3600" dirty="0"/>
              <a:t>vivo</a:t>
            </a:r>
            <a:endParaRPr lang="en-GB" sz="3600" b="1" dirty="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862E9DDC-520D-4F07-82F4-E106213F5C04}"/>
              </a:ext>
            </a:extLst>
          </p:cNvPr>
          <p:cNvSpPr>
            <a:spLocks noGrp="1"/>
          </p:cNvSpPr>
          <p:nvPr>
            <p:ph idx="1"/>
          </p:nvPr>
        </p:nvSpPr>
        <p:spPr/>
        <p:txBody>
          <a:bodyPr>
            <a:normAutofit fontScale="70000" lnSpcReduction="20000"/>
          </a:bodyPr>
          <a:lstStyle/>
          <a:p>
            <a:r>
              <a:rPr lang="en-US" altLang="zh-CN" dirty="0"/>
              <a:t>Option1: From S2-2206231r07,</a:t>
            </a:r>
          </a:p>
          <a:p>
            <a:pPr lvl="1"/>
            <a:r>
              <a:rPr lang="en-US" altLang="zh-CN" dirty="0"/>
              <a:t>PDU Set Delay Budget (PSDB) (solution 8, 9, 12, 14, 25, 26). The PDU Set Delay Budget defines an upper bound of the time that a PDU Set may be delayed between UE and the N6 termination point at the UPF. For DL, the PSDB indicates the upper bound of time </a:t>
            </a:r>
            <a:r>
              <a:rPr lang="en-US" altLang="zh-CN" dirty="0">
                <a:solidFill>
                  <a:srgbClr val="FF3300"/>
                </a:solidFill>
              </a:rPr>
              <a:t>from the moment </a:t>
            </a:r>
            <a:r>
              <a:rPr lang="en-US" altLang="zh-CN" dirty="0"/>
              <a:t>when the </a:t>
            </a:r>
            <a:r>
              <a:rPr lang="en-US" altLang="zh-CN" dirty="0">
                <a:solidFill>
                  <a:srgbClr val="FF3300"/>
                </a:solidFill>
              </a:rPr>
              <a:t>first PDU </a:t>
            </a:r>
            <a:r>
              <a:rPr lang="en-US" altLang="zh-CN" dirty="0"/>
              <a:t>of a PDU Set arrives at UPF to the moment when the last PDU of the PDU Set is transmitted to UE. Similarly, for UL, the PSDB shows the upper bound of the time from the moment when the first PDU of the PDU Set is sent by the UE to the moment when last PDU of the PDU Set is delivered by the UPF to the N6. The AN PSDB is determined by PSDB subtracting CN</a:t>
            </a:r>
          </a:p>
          <a:p>
            <a:r>
              <a:rPr lang="en-US" altLang="zh-CN" dirty="0"/>
              <a:t>Option2: From S2-2206231r04</a:t>
            </a:r>
          </a:p>
          <a:p>
            <a:pPr lvl="1"/>
            <a:r>
              <a:rPr lang="en-US" altLang="zh-CN" dirty="0"/>
              <a:t>The PDU Set Delay Budget defines an upper bound of the time that a PDU Set may be delayed between UE and the N6 termination point at the UPF. For DL, the PSDB indicates the upper bound of time </a:t>
            </a:r>
            <a:r>
              <a:rPr lang="en-US" altLang="zh-CN" dirty="0">
                <a:solidFill>
                  <a:srgbClr val="FF3300"/>
                </a:solidFill>
              </a:rPr>
              <a:t>from the moment </a:t>
            </a:r>
            <a:r>
              <a:rPr lang="en-US" altLang="zh-CN" dirty="0"/>
              <a:t>when the </a:t>
            </a:r>
            <a:r>
              <a:rPr lang="en-US" altLang="zh-CN" dirty="0">
                <a:solidFill>
                  <a:srgbClr val="FF3300"/>
                </a:solidFill>
              </a:rPr>
              <a:t>last bit of the last PDU </a:t>
            </a:r>
            <a:r>
              <a:rPr lang="en-US" altLang="zh-CN" dirty="0"/>
              <a:t>of a PDU Set arrives at UPF to the moment when the last bit of the last PDU of the PDU Set is transmitted to UE. Similarly, for UL, the PSDB shows the upper bound of the time from the moment when the last bit of the last PDU of the PDU Set is sent by the UE to the moment when last bit of the last PDU of the PDU Set is delivered to the UPF. The AN PSDB is determined by PSDB subtracting CN PDB</a:t>
            </a:r>
          </a:p>
          <a:p>
            <a:r>
              <a:rPr lang="en-US" altLang="zh-CN" dirty="0"/>
              <a:t>Option3: From S2-2206231r08,</a:t>
            </a:r>
          </a:p>
          <a:p>
            <a:pPr lvl="1"/>
            <a:r>
              <a:rPr lang="en-US" altLang="zh-CN" dirty="0"/>
              <a:t>PDU Set Delay Budget (PSDB) (solution 8, 9, 12, 14, 25, 26). The PDU Set Delay Budget defines an upper bound of the time taken to transmit all the PDUs within a PDU Set. This is determined by the sum of the time taken by the 5GS to deliver all the PDUs within the PDU Set. Time taken to deliver an individual PDU is the amount of time taken between UE and N6 termination point at the UPF.</a:t>
            </a:r>
          </a:p>
          <a:p>
            <a:endParaRPr lang="zh-CN" altLang="en-US" dirty="0"/>
          </a:p>
        </p:txBody>
      </p:sp>
      <p:sp>
        <p:nvSpPr>
          <p:cNvPr id="3" name="标题 2">
            <a:extLst>
              <a:ext uri="{FF2B5EF4-FFF2-40B4-BE49-F238E27FC236}">
                <a16:creationId xmlns:a16="http://schemas.microsoft.com/office/drawing/2014/main" id="{85A401D1-AC04-4112-B1B8-ACF261945572}"/>
              </a:ext>
            </a:extLst>
          </p:cNvPr>
          <p:cNvSpPr>
            <a:spLocks noGrp="1"/>
          </p:cNvSpPr>
          <p:nvPr>
            <p:ph type="title"/>
          </p:nvPr>
        </p:nvSpPr>
        <p:spPr/>
        <p:txBody>
          <a:bodyPr/>
          <a:lstStyle/>
          <a:p>
            <a:pPr algn="l"/>
            <a:r>
              <a:rPr lang="en-US" altLang="zh-CN" dirty="0">
                <a:solidFill>
                  <a:schemeClr val="tx1"/>
                </a:solidFill>
              </a:rPr>
              <a:t>During the discussion in #153, there are three options to define PSDB</a:t>
            </a:r>
            <a:endParaRPr lang="zh-CN" altLang="en-US" dirty="0">
              <a:solidFill>
                <a:schemeClr val="tx1"/>
              </a:solidFill>
            </a:endParaRPr>
          </a:p>
        </p:txBody>
      </p:sp>
    </p:spTree>
    <p:extLst>
      <p:ext uri="{BB962C8B-B14F-4D97-AF65-F5344CB8AC3E}">
        <p14:creationId xmlns:p14="http://schemas.microsoft.com/office/powerpoint/2010/main" val="297993693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F1B7B91-621B-4B2F-AA3F-C8C8D8A9A172}"/>
              </a:ext>
            </a:extLst>
          </p:cNvPr>
          <p:cNvSpPr>
            <a:spLocks noGrp="1"/>
          </p:cNvSpPr>
          <p:nvPr>
            <p:ph idx="1"/>
          </p:nvPr>
        </p:nvSpPr>
        <p:spPr>
          <a:xfrm>
            <a:off x="647700" y="1454151"/>
            <a:ext cx="11184467" cy="1974847"/>
          </a:xfrm>
        </p:spPr>
        <p:txBody>
          <a:bodyPr>
            <a:normAutofit fontScale="85000" lnSpcReduction="20000"/>
          </a:bodyPr>
          <a:lstStyle/>
          <a:p>
            <a:r>
              <a:rPr lang="en-US" altLang="zh-CN" dirty="0"/>
              <a:t>Cons:</a:t>
            </a:r>
          </a:p>
          <a:p>
            <a:pPr lvl="1"/>
            <a:r>
              <a:rPr lang="en-US" altLang="zh-CN" dirty="0"/>
              <a:t>Jitter in N6 may cause some PDU arrive late and those PDUs have no sufficient delay budget, as shown in figure1-1.</a:t>
            </a:r>
          </a:p>
          <a:p>
            <a:pPr lvl="1"/>
            <a:r>
              <a:rPr lang="en-US" altLang="zh-CN" dirty="0"/>
              <a:t>The even worse case is shown in figure1-2, some PDU arrive after the PSDB is expiry.</a:t>
            </a:r>
          </a:p>
          <a:p>
            <a:r>
              <a:rPr lang="en-US" altLang="zh-CN" dirty="0"/>
              <a:t>Pros:</a:t>
            </a:r>
          </a:p>
          <a:p>
            <a:pPr lvl="1"/>
            <a:r>
              <a:rPr lang="x-none" altLang="zh-CN" dirty="0"/>
              <a:t>PSDB is static and fair for each PDU Set</a:t>
            </a:r>
            <a:endParaRPr lang="zh-CN" altLang="en-US" dirty="0"/>
          </a:p>
        </p:txBody>
      </p:sp>
      <p:sp>
        <p:nvSpPr>
          <p:cNvPr id="3" name="标题 2">
            <a:extLst>
              <a:ext uri="{FF2B5EF4-FFF2-40B4-BE49-F238E27FC236}">
                <a16:creationId xmlns:a16="http://schemas.microsoft.com/office/drawing/2014/main" id="{C70E6CAE-0360-4E4F-8051-65F1072BF022}"/>
              </a:ext>
            </a:extLst>
          </p:cNvPr>
          <p:cNvSpPr>
            <a:spLocks noGrp="1"/>
          </p:cNvSpPr>
          <p:nvPr>
            <p:ph type="title"/>
          </p:nvPr>
        </p:nvSpPr>
        <p:spPr>
          <a:xfrm>
            <a:off x="651933" y="228600"/>
            <a:ext cx="9103784" cy="1143000"/>
          </a:xfrm>
        </p:spPr>
        <p:txBody>
          <a:bodyPr/>
          <a:lstStyle/>
          <a:p>
            <a:pPr algn="l"/>
            <a:r>
              <a:rPr lang="en-US" altLang="zh-CN" dirty="0">
                <a:solidFill>
                  <a:schemeClr val="tx1"/>
                </a:solidFill>
              </a:rPr>
              <a:t>The main concerns for option1</a:t>
            </a:r>
            <a:endParaRPr lang="zh-CN" altLang="en-US" dirty="0">
              <a:solidFill>
                <a:schemeClr val="tx1"/>
              </a:solidFill>
            </a:endParaRPr>
          </a:p>
        </p:txBody>
      </p:sp>
      <p:sp>
        <p:nvSpPr>
          <p:cNvPr id="6" name="Rectangle 4">
            <a:extLst>
              <a:ext uri="{FF2B5EF4-FFF2-40B4-BE49-F238E27FC236}">
                <a16:creationId xmlns:a16="http://schemas.microsoft.com/office/drawing/2014/main" id="{55829658-5B8F-4E21-8AC1-A3514C25951C}"/>
              </a:ext>
            </a:extLst>
          </p:cNvPr>
          <p:cNvSpPr>
            <a:spLocks noChangeArrowheads="1"/>
          </p:cNvSpPr>
          <p:nvPr/>
        </p:nvSpPr>
        <p:spPr bwMode="auto">
          <a:xfrm>
            <a:off x="647700" y="37452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a:extLst>
              <a:ext uri="{FF2B5EF4-FFF2-40B4-BE49-F238E27FC236}">
                <a16:creationId xmlns:a16="http://schemas.microsoft.com/office/drawing/2014/main" id="{CFE948B6-6C22-4DA7-A276-833372867817}"/>
              </a:ext>
            </a:extLst>
          </p:cNvPr>
          <p:cNvGraphicFramePr>
            <a:graphicFrameLocks noChangeAspect="1"/>
          </p:cNvGraphicFramePr>
          <p:nvPr>
            <p:extLst>
              <p:ext uri="{D42A27DB-BD31-4B8C-83A1-F6EECF244321}">
                <p14:modId xmlns:p14="http://schemas.microsoft.com/office/powerpoint/2010/main" val="293561739"/>
              </p:ext>
            </p:extLst>
          </p:nvPr>
        </p:nvGraphicFramePr>
        <p:xfrm>
          <a:off x="-632796" y="3428995"/>
          <a:ext cx="6342628" cy="2693113"/>
        </p:xfrm>
        <a:graphic>
          <a:graphicData uri="http://schemas.openxmlformats.org/presentationml/2006/ole">
            <mc:AlternateContent xmlns:mc="http://schemas.openxmlformats.org/markup-compatibility/2006">
              <mc:Choice xmlns:v="urn:schemas-microsoft-com:vml" Requires="v">
                <p:oleObj spid="_x0000_s3095" name="Visio" r:id="rId3" imgW="5892800" imgH="2260646" progId="Visio.Drawing.15">
                  <p:embed/>
                </p:oleObj>
              </mc:Choice>
              <mc:Fallback>
                <p:oleObj name="Visio" r:id="rId3" imgW="5892800" imgH="2260646" progId="Visio.Drawing.15">
                  <p:embed/>
                  <p:pic>
                    <p:nvPicPr>
                      <p:cNvPr id="0" name="Object 3"/>
                      <p:cNvPicPr>
                        <a:picLocks noChangeAspect="1" noChangeArrowheads="1"/>
                      </p:cNvPicPr>
                      <p:nvPr/>
                    </p:nvPicPr>
                    <p:blipFill>
                      <a:blip r:embed="rId4"/>
                      <a:srcRect/>
                      <a:stretch>
                        <a:fillRect/>
                      </a:stretch>
                    </p:blipFill>
                    <p:spPr bwMode="auto">
                      <a:xfrm>
                        <a:off x="-632796" y="3428995"/>
                        <a:ext cx="6342628" cy="2693113"/>
                      </a:xfrm>
                      <a:prstGeom prst="rect">
                        <a:avLst/>
                      </a:prstGeom>
                      <a:noFill/>
                    </p:spPr>
                  </p:pic>
                </p:oleObj>
              </mc:Fallback>
            </mc:AlternateContent>
          </a:graphicData>
        </a:graphic>
      </p:graphicFrame>
      <p:sp>
        <p:nvSpPr>
          <p:cNvPr id="8" name="Rectangle 6">
            <a:extLst>
              <a:ext uri="{FF2B5EF4-FFF2-40B4-BE49-F238E27FC236}">
                <a16:creationId xmlns:a16="http://schemas.microsoft.com/office/drawing/2014/main" id="{7DF13ADA-1384-4C65-AEA3-C5614AFFA58F}"/>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a:extLst>
              <a:ext uri="{FF2B5EF4-FFF2-40B4-BE49-F238E27FC236}">
                <a16:creationId xmlns:a16="http://schemas.microsoft.com/office/drawing/2014/main" id="{2F9B15C4-9DD4-466B-B4EE-B5D2997B79FC}"/>
              </a:ext>
            </a:extLst>
          </p:cNvPr>
          <p:cNvGraphicFramePr>
            <a:graphicFrameLocks noChangeAspect="1"/>
          </p:cNvGraphicFramePr>
          <p:nvPr>
            <p:extLst>
              <p:ext uri="{D42A27DB-BD31-4B8C-83A1-F6EECF244321}">
                <p14:modId xmlns:p14="http://schemas.microsoft.com/office/powerpoint/2010/main" val="2241031390"/>
              </p:ext>
            </p:extLst>
          </p:nvPr>
        </p:nvGraphicFramePr>
        <p:xfrm>
          <a:off x="5450016" y="3299373"/>
          <a:ext cx="6827270" cy="2693110"/>
        </p:xfrm>
        <a:graphic>
          <a:graphicData uri="http://schemas.openxmlformats.org/presentationml/2006/ole">
            <mc:AlternateContent xmlns:mc="http://schemas.openxmlformats.org/markup-compatibility/2006">
              <mc:Choice xmlns:v="urn:schemas-microsoft-com:vml" Requires="v">
                <p:oleObj spid="_x0000_s3096" name="Visio" r:id="rId5" imgW="5778344" imgH="2273115" progId="Visio.Drawing.15">
                  <p:embed/>
                </p:oleObj>
              </mc:Choice>
              <mc:Fallback>
                <p:oleObj name="Visio" r:id="rId5" imgW="5778344" imgH="2273115" progId="Visio.Drawing.15">
                  <p:embed/>
                  <p:pic>
                    <p:nvPicPr>
                      <p:cNvPr id="0" name="Object 5"/>
                      <p:cNvPicPr>
                        <a:picLocks noChangeAspect="1" noChangeArrowheads="1"/>
                      </p:cNvPicPr>
                      <p:nvPr/>
                    </p:nvPicPr>
                    <p:blipFill>
                      <a:blip r:embed="rId6"/>
                      <a:srcRect/>
                      <a:stretch>
                        <a:fillRect/>
                      </a:stretch>
                    </p:blipFill>
                    <p:spPr bwMode="auto">
                      <a:xfrm>
                        <a:off x="5450016" y="3299373"/>
                        <a:ext cx="6827270" cy="2693110"/>
                      </a:xfrm>
                      <a:prstGeom prst="rect">
                        <a:avLst/>
                      </a:prstGeom>
                      <a:noFill/>
                    </p:spPr>
                  </p:pic>
                </p:oleObj>
              </mc:Fallback>
            </mc:AlternateContent>
          </a:graphicData>
        </a:graphic>
      </p:graphicFrame>
    </p:spTree>
    <p:extLst>
      <p:ext uri="{BB962C8B-B14F-4D97-AF65-F5344CB8AC3E}">
        <p14:creationId xmlns:p14="http://schemas.microsoft.com/office/powerpoint/2010/main" val="225279053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F1B7B91-621B-4B2F-AA3F-C8C8D8A9A172}"/>
              </a:ext>
            </a:extLst>
          </p:cNvPr>
          <p:cNvSpPr>
            <a:spLocks noGrp="1"/>
          </p:cNvSpPr>
          <p:nvPr>
            <p:ph idx="1"/>
          </p:nvPr>
        </p:nvSpPr>
        <p:spPr>
          <a:xfrm>
            <a:off x="647700" y="1454151"/>
            <a:ext cx="11184467" cy="1974849"/>
          </a:xfrm>
        </p:spPr>
        <p:txBody>
          <a:bodyPr>
            <a:normAutofit fontScale="70000" lnSpcReduction="20000"/>
          </a:bodyPr>
          <a:lstStyle/>
          <a:p>
            <a:r>
              <a:rPr lang="en-US" altLang="zh-CN" dirty="0"/>
              <a:t>Con: </a:t>
            </a:r>
          </a:p>
          <a:p>
            <a:pPr lvl="1"/>
            <a:r>
              <a:rPr lang="en-US" altLang="zh-CN" dirty="0"/>
              <a:t>The duration of </a:t>
            </a:r>
            <a:r>
              <a:rPr lang="x-none" altLang="zh-CN" dirty="0"/>
              <a:t>P</a:t>
            </a:r>
            <a:r>
              <a:rPr lang="en-US" altLang="zh-CN" dirty="0"/>
              <a:t>SDB </a:t>
            </a:r>
            <a:r>
              <a:rPr lang="x-none" altLang="zh-CN" dirty="0"/>
              <a:t>is flexible and up to the arrival time of the last PDU. The later the last PDU arrives, the longer the PSDB is</a:t>
            </a:r>
            <a:r>
              <a:rPr lang="en-US" altLang="zh-CN" dirty="0"/>
              <a:t>.</a:t>
            </a:r>
            <a:r>
              <a:rPr lang="x-none" altLang="zh-CN" dirty="0"/>
              <a:t> </a:t>
            </a:r>
            <a:endParaRPr lang="zh-CN" altLang="zh-CN" dirty="0"/>
          </a:p>
          <a:p>
            <a:pPr lvl="1"/>
            <a:r>
              <a:rPr lang="en-US" altLang="zh-CN" dirty="0"/>
              <a:t>Option2 is not reliable since it closely depends</a:t>
            </a:r>
            <a:r>
              <a:rPr lang="x-none" altLang="zh-CN" dirty="0"/>
              <a:t> on the last the PDU </a:t>
            </a:r>
            <a:r>
              <a:rPr lang="en-US" altLang="zh-CN" dirty="0"/>
              <a:t>but t</a:t>
            </a:r>
            <a:r>
              <a:rPr lang="x-none" altLang="zh-CN" dirty="0"/>
              <a:t>he last PDU may </a:t>
            </a:r>
            <a:r>
              <a:rPr lang="en-US" altLang="zh-CN" dirty="0"/>
              <a:t>be </a:t>
            </a:r>
            <a:r>
              <a:rPr lang="x-none" altLang="zh-CN" dirty="0"/>
              <a:t>lost.</a:t>
            </a:r>
            <a:endParaRPr lang="zh-CN" altLang="zh-CN" dirty="0"/>
          </a:p>
          <a:p>
            <a:pPr lvl="1"/>
            <a:r>
              <a:rPr lang="x-none" altLang="zh-CN" dirty="0"/>
              <a:t>And it is unclear how to treat the previous PDU’s delay budget when the last PDU </a:t>
            </a:r>
            <a:r>
              <a:rPr lang="en-US" altLang="zh-CN" dirty="0"/>
              <a:t>does</a:t>
            </a:r>
            <a:r>
              <a:rPr lang="x-none" altLang="zh-CN" dirty="0"/>
              <a:t> not arrive.</a:t>
            </a:r>
            <a:endParaRPr lang="en-US" altLang="zh-CN" dirty="0"/>
          </a:p>
          <a:p>
            <a:r>
              <a:rPr lang="en-US" altLang="zh-CN" dirty="0"/>
              <a:t>Pros:</a:t>
            </a:r>
          </a:p>
          <a:p>
            <a:pPr lvl="1"/>
            <a:r>
              <a:rPr lang="x-none" altLang="zh-CN" dirty="0"/>
              <a:t>PSDB make</a:t>
            </a:r>
            <a:r>
              <a:rPr lang="en-US" altLang="zh-CN" dirty="0"/>
              <a:t>s</a:t>
            </a:r>
            <a:r>
              <a:rPr lang="x-none" altLang="zh-CN" dirty="0"/>
              <a:t> sure delay budget for each PDU of the PDU Set is as long as a PDB at least. </a:t>
            </a:r>
            <a:endParaRPr lang="zh-CN" altLang="en-US" dirty="0"/>
          </a:p>
        </p:txBody>
      </p:sp>
      <p:sp>
        <p:nvSpPr>
          <p:cNvPr id="3" name="标题 2">
            <a:extLst>
              <a:ext uri="{FF2B5EF4-FFF2-40B4-BE49-F238E27FC236}">
                <a16:creationId xmlns:a16="http://schemas.microsoft.com/office/drawing/2014/main" id="{C70E6CAE-0360-4E4F-8051-65F1072BF022}"/>
              </a:ext>
            </a:extLst>
          </p:cNvPr>
          <p:cNvSpPr>
            <a:spLocks noGrp="1"/>
          </p:cNvSpPr>
          <p:nvPr>
            <p:ph type="title"/>
          </p:nvPr>
        </p:nvSpPr>
        <p:spPr>
          <a:xfrm>
            <a:off x="651933" y="228600"/>
            <a:ext cx="9103784" cy="1143000"/>
          </a:xfrm>
        </p:spPr>
        <p:txBody>
          <a:bodyPr/>
          <a:lstStyle/>
          <a:p>
            <a:pPr algn="l"/>
            <a:r>
              <a:rPr lang="en-US" altLang="zh-CN" dirty="0">
                <a:solidFill>
                  <a:schemeClr val="tx1"/>
                </a:solidFill>
              </a:rPr>
              <a:t>The main concerns for option2</a:t>
            </a:r>
            <a:endParaRPr lang="zh-CN" altLang="en-US" dirty="0">
              <a:solidFill>
                <a:schemeClr val="tx1"/>
              </a:solidFill>
            </a:endParaRPr>
          </a:p>
        </p:txBody>
      </p:sp>
      <p:sp>
        <p:nvSpPr>
          <p:cNvPr id="6" name="Rectangle 4">
            <a:extLst>
              <a:ext uri="{FF2B5EF4-FFF2-40B4-BE49-F238E27FC236}">
                <a16:creationId xmlns:a16="http://schemas.microsoft.com/office/drawing/2014/main" id="{55829658-5B8F-4E21-8AC1-A3514C25951C}"/>
              </a:ext>
            </a:extLst>
          </p:cNvPr>
          <p:cNvSpPr>
            <a:spLocks noChangeArrowheads="1"/>
          </p:cNvSpPr>
          <p:nvPr/>
        </p:nvSpPr>
        <p:spPr bwMode="auto">
          <a:xfrm>
            <a:off x="647700" y="37452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a:extLst>
              <a:ext uri="{FF2B5EF4-FFF2-40B4-BE49-F238E27FC236}">
                <a16:creationId xmlns:a16="http://schemas.microsoft.com/office/drawing/2014/main" id="{7DF13ADA-1384-4C65-AEA3-C5614AFFA58F}"/>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 name="图片 3">
            <a:extLst>
              <a:ext uri="{FF2B5EF4-FFF2-40B4-BE49-F238E27FC236}">
                <a16:creationId xmlns:a16="http://schemas.microsoft.com/office/drawing/2014/main" id="{8C019EE2-5FD8-44CB-BF1B-BC7F4FF45C0E}"/>
              </a:ext>
            </a:extLst>
          </p:cNvPr>
          <p:cNvPicPr>
            <a:picLocks noChangeAspect="1"/>
          </p:cNvPicPr>
          <p:nvPr/>
        </p:nvPicPr>
        <p:blipFill>
          <a:blip r:embed="rId2"/>
          <a:stretch>
            <a:fillRect/>
          </a:stretch>
        </p:blipFill>
        <p:spPr>
          <a:xfrm>
            <a:off x="2942603" y="3679361"/>
            <a:ext cx="5816600" cy="2406650"/>
          </a:xfrm>
          <a:prstGeom prst="rect">
            <a:avLst/>
          </a:prstGeom>
        </p:spPr>
      </p:pic>
    </p:spTree>
    <p:extLst>
      <p:ext uri="{BB962C8B-B14F-4D97-AF65-F5344CB8AC3E}">
        <p14:creationId xmlns:p14="http://schemas.microsoft.com/office/powerpoint/2010/main" val="219354492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F1B7B91-621B-4B2F-AA3F-C8C8D8A9A172}"/>
              </a:ext>
            </a:extLst>
          </p:cNvPr>
          <p:cNvSpPr>
            <a:spLocks noGrp="1"/>
          </p:cNvSpPr>
          <p:nvPr>
            <p:ph idx="1"/>
          </p:nvPr>
        </p:nvSpPr>
        <p:spPr>
          <a:xfrm>
            <a:off x="647700" y="1454152"/>
            <a:ext cx="11184467" cy="1430450"/>
          </a:xfrm>
        </p:spPr>
        <p:txBody>
          <a:bodyPr>
            <a:normAutofit fontScale="70000" lnSpcReduction="20000"/>
          </a:bodyPr>
          <a:lstStyle/>
          <a:p>
            <a:r>
              <a:rPr lang="en-GB" altLang="zh-CN" dirty="0"/>
              <a:t>Option1-1: </a:t>
            </a:r>
            <a:endParaRPr lang="zh-CN" altLang="zh-CN" dirty="0"/>
          </a:p>
          <a:p>
            <a:pPr lvl="1"/>
            <a:r>
              <a:rPr lang="en-GB" altLang="zh-CN" dirty="0"/>
              <a:t>PSDB still starts from the 1</a:t>
            </a:r>
            <a:r>
              <a:rPr lang="en-GB" altLang="zh-CN" baseline="30000" dirty="0"/>
              <a:t>st</a:t>
            </a:r>
            <a:r>
              <a:rPr lang="en-GB" altLang="zh-CN" dirty="0"/>
              <a:t> arrived PDU and t</a:t>
            </a:r>
            <a:r>
              <a:rPr lang="en-US" altLang="zh-CN" dirty="0"/>
              <a:t>he duration of the PSDB is static as option1.</a:t>
            </a:r>
          </a:p>
          <a:p>
            <a:pPr lvl="1"/>
            <a:r>
              <a:rPr lang="en-US" altLang="zh-CN" dirty="0"/>
              <a:t>PSDB is applied to the first N PDUs and at the arrival time of the first N PDUs, the leftover PSDB is sufficient.</a:t>
            </a:r>
          </a:p>
          <a:p>
            <a:pPr lvl="1"/>
            <a:r>
              <a:rPr lang="en-US" altLang="zh-CN" dirty="0"/>
              <a:t>PSDB are not applied to those late arrived PDUs of the PDU Set. For those PDUs, PDB is applied.</a:t>
            </a:r>
          </a:p>
          <a:p>
            <a:pPr lvl="1"/>
            <a:r>
              <a:rPr lang="en-US" altLang="zh-CN" dirty="0"/>
              <a:t>In most cases, the PSDB is sufficient for all PDUs of a PDU Set, i.e. the Nth PDU is the last PDU of the PDU Set.</a:t>
            </a:r>
            <a:endParaRPr lang="zh-CN" altLang="zh-CN" dirty="0"/>
          </a:p>
          <a:p>
            <a:pPr lvl="1"/>
            <a:endParaRPr lang="en-US" altLang="zh-CN" dirty="0"/>
          </a:p>
        </p:txBody>
      </p:sp>
      <p:sp>
        <p:nvSpPr>
          <p:cNvPr id="3" name="标题 2">
            <a:extLst>
              <a:ext uri="{FF2B5EF4-FFF2-40B4-BE49-F238E27FC236}">
                <a16:creationId xmlns:a16="http://schemas.microsoft.com/office/drawing/2014/main" id="{C70E6CAE-0360-4E4F-8051-65F1072BF022}"/>
              </a:ext>
            </a:extLst>
          </p:cNvPr>
          <p:cNvSpPr>
            <a:spLocks noGrp="1"/>
          </p:cNvSpPr>
          <p:nvPr>
            <p:ph type="title"/>
          </p:nvPr>
        </p:nvSpPr>
        <p:spPr>
          <a:xfrm>
            <a:off x="651933" y="228600"/>
            <a:ext cx="9103784" cy="1143000"/>
          </a:xfrm>
        </p:spPr>
        <p:txBody>
          <a:bodyPr/>
          <a:lstStyle/>
          <a:p>
            <a:pPr algn="l"/>
            <a:r>
              <a:rPr lang="en-US" altLang="zh-CN" dirty="0">
                <a:solidFill>
                  <a:schemeClr val="tx1"/>
                </a:solidFill>
              </a:rPr>
              <a:t>Optimization to option1</a:t>
            </a:r>
            <a:endParaRPr lang="zh-CN" altLang="en-US" dirty="0">
              <a:solidFill>
                <a:schemeClr val="tx1"/>
              </a:solidFill>
            </a:endParaRPr>
          </a:p>
        </p:txBody>
      </p:sp>
      <p:sp>
        <p:nvSpPr>
          <p:cNvPr id="6" name="Rectangle 4">
            <a:extLst>
              <a:ext uri="{FF2B5EF4-FFF2-40B4-BE49-F238E27FC236}">
                <a16:creationId xmlns:a16="http://schemas.microsoft.com/office/drawing/2014/main" id="{55829658-5B8F-4E21-8AC1-A3514C25951C}"/>
              </a:ext>
            </a:extLst>
          </p:cNvPr>
          <p:cNvSpPr>
            <a:spLocks noChangeArrowheads="1"/>
          </p:cNvSpPr>
          <p:nvPr/>
        </p:nvSpPr>
        <p:spPr bwMode="auto">
          <a:xfrm>
            <a:off x="647700" y="37452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a:extLst>
              <a:ext uri="{FF2B5EF4-FFF2-40B4-BE49-F238E27FC236}">
                <a16:creationId xmlns:a16="http://schemas.microsoft.com/office/drawing/2014/main" id="{7DF13ADA-1384-4C65-AEA3-C5614AFFA58F}"/>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 name="图片 3">
            <a:extLst>
              <a:ext uri="{FF2B5EF4-FFF2-40B4-BE49-F238E27FC236}">
                <a16:creationId xmlns:a16="http://schemas.microsoft.com/office/drawing/2014/main" id="{EFEA694C-A2EF-4809-B529-826A14A95C61}"/>
              </a:ext>
            </a:extLst>
          </p:cNvPr>
          <p:cNvPicPr>
            <a:picLocks noChangeAspect="1"/>
          </p:cNvPicPr>
          <p:nvPr/>
        </p:nvPicPr>
        <p:blipFill>
          <a:blip r:embed="rId2"/>
          <a:stretch>
            <a:fillRect/>
          </a:stretch>
        </p:blipFill>
        <p:spPr>
          <a:xfrm>
            <a:off x="2935817" y="2825751"/>
            <a:ext cx="6819900" cy="3994150"/>
          </a:xfrm>
          <a:prstGeom prst="rect">
            <a:avLst/>
          </a:prstGeom>
        </p:spPr>
      </p:pic>
    </p:spTree>
    <p:extLst>
      <p:ext uri="{BB962C8B-B14F-4D97-AF65-F5344CB8AC3E}">
        <p14:creationId xmlns:p14="http://schemas.microsoft.com/office/powerpoint/2010/main" val="236178835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F1B7B91-621B-4B2F-AA3F-C8C8D8A9A172}"/>
              </a:ext>
            </a:extLst>
          </p:cNvPr>
          <p:cNvSpPr>
            <a:spLocks noGrp="1"/>
          </p:cNvSpPr>
          <p:nvPr>
            <p:ph idx="1"/>
          </p:nvPr>
        </p:nvSpPr>
        <p:spPr>
          <a:xfrm>
            <a:off x="647700" y="1454151"/>
            <a:ext cx="11184467" cy="1974849"/>
          </a:xfrm>
        </p:spPr>
        <p:txBody>
          <a:bodyPr>
            <a:normAutofit fontScale="85000" lnSpcReduction="20000"/>
          </a:bodyPr>
          <a:lstStyle/>
          <a:p>
            <a:r>
              <a:rPr lang="en-GB" altLang="zh-CN" dirty="0"/>
              <a:t>Option2-1: </a:t>
            </a:r>
            <a:endParaRPr lang="zh-CN" altLang="zh-CN" dirty="0"/>
          </a:p>
          <a:p>
            <a:pPr lvl="1"/>
            <a:r>
              <a:rPr lang="en-US" altLang="zh-CN" dirty="0"/>
              <a:t>The duration of the PSDB is flexible as option2.</a:t>
            </a:r>
          </a:p>
          <a:p>
            <a:pPr lvl="1"/>
            <a:r>
              <a:rPr lang="en-GB" altLang="zh-CN" dirty="0"/>
              <a:t>By restarting PSDB along with each PDU arrival, it can guarantee each PDU at least a delay budget as long as PDB. </a:t>
            </a:r>
          </a:p>
          <a:p>
            <a:pPr lvl="1"/>
            <a:r>
              <a:rPr lang="en-GB" altLang="zh-CN" dirty="0"/>
              <a:t>Note: This option doesn’t rely on the arrival time of the last PDU but the interval between PDUs should less than a PDB. But it is rare case that the interval jitter is more than a PDB.</a:t>
            </a:r>
          </a:p>
          <a:p>
            <a:pPr lvl="1"/>
            <a:endParaRPr lang="zh-CN" altLang="zh-CN" dirty="0"/>
          </a:p>
        </p:txBody>
      </p:sp>
      <p:sp>
        <p:nvSpPr>
          <p:cNvPr id="3" name="标题 2">
            <a:extLst>
              <a:ext uri="{FF2B5EF4-FFF2-40B4-BE49-F238E27FC236}">
                <a16:creationId xmlns:a16="http://schemas.microsoft.com/office/drawing/2014/main" id="{C70E6CAE-0360-4E4F-8051-65F1072BF022}"/>
              </a:ext>
            </a:extLst>
          </p:cNvPr>
          <p:cNvSpPr>
            <a:spLocks noGrp="1"/>
          </p:cNvSpPr>
          <p:nvPr>
            <p:ph type="title"/>
          </p:nvPr>
        </p:nvSpPr>
        <p:spPr>
          <a:xfrm>
            <a:off x="651933" y="228600"/>
            <a:ext cx="9103784" cy="1143000"/>
          </a:xfrm>
        </p:spPr>
        <p:txBody>
          <a:bodyPr/>
          <a:lstStyle/>
          <a:p>
            <a:pPr algn="l"/>
            <a:r>
              <a:rPr lang="en-US" altLang="zh-CN" dirty="0">
                <a:solidFill>
                  <a:schemeClr val="tx1"/>
                </a:solidFill>
              </a:rPr>
              <a:t>Optimization to option2 </a:t>
            </a:r>
            <a:endParaRPr lang="zh-CN" altLang="en-US" dirty="0">
              <a:solidFill>
                <a:schemeClr val="tx1"/>
              </a:solidFill>
            </a:endParaRPr>
          </a:p>
        </p:txBody>
      </p:sp>
      <p:sp>
        <p:nvSpPr>
          <p:cNvPr id="6" name="Rectangle 4">
            <a:extLst>
              <a:ext uri="{FF2B5EF4-FFF2-40B4-BE49-F238E27FC236}">
                <a16:creationId xmlns:a16="http://schemas.microsoft.com/office/drawing/2014/main" id="{55829658-5B8F-4E21-8AC1-A3514C25951C}"/>
              </a:ext>
            </a:extLst>
          </p:cNvPr>
          <p:cNvSpPr>
            <a:spLocks noChangeArrowheads="1"/>
          </p:cNvSpPr>
          <p:nvPr/>
        </p:nvSpPr>
        <p:spPr bwMode="auto">
          <a:xfrm>
            <a:off x="647700" y="37452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a:extLst>
              <a:ext uri="{FF2B5EF4-FFF2-40B4-BE49-F238E27FC236}">
                <a16:creationId xmlns:a16="http://schemas.microsoft.com/office/drawing/2014/main" id="{7DF13ADA-1384-4C65-AEA3-C5614AFFA58F}"/>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a:extLst>
              <a:ext uri="{FF2B5EF4-FFF2-40B4-BE49-F238E27FC236}">
                <a16:creationId xmlns:a16="http://schemas.microsoft.com/office/drawing/2014/main" id="{571DDCE5-AF6F-4CA5-BB56-BDCC8B5036EC}"/>
              </a:ext>
            </a:extLst>
          </p:cNvPr>
          <p:cNvSpPr>
            <a:spLocks noChangeArrowheads="1"/>
          </p:cNvSpPr>
          <p:nvPr/>
        </p:nvSpPr>
        <p:spPr bwMode="auto">
          <a:xfrm>
            <a:off x="3287826" y="3429000"/>
            <a:ext cx="1464715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5" name="对象 4">
            <a:extLst>
              <a:ext uri="{FF2B5EF4-FFF2-40B4-BE49-F238E27FC236}">
                <a16:creationId xmlns:a16="http://schemas.microsoft.com/office/drawing/2014/main" id="{07D7B590-5076-4C87-ACC7-04A513CCA535}"/>
              </a:ext>
            </a:extLst>
          </p:cNvPr>
          <p:cNvGraphicFramePr>
            <a:graphicFrameLocks noChangeAspect="1"/>
          </p:cNvGraphicFramePr>
          <p:nvPr/>
        </p:nvGraphicFramePr>
        <p:xfrm>
          <a:off x="908420" y="3605981"/>
          <a:ext cx="4119513" cy="2837887"/>
        </p:xfrm>
        <a:graphic>
          <a:graphicData uri="http://schemas.openxmlformats.org/presentationml/2006/ole">
            <mc:AlternateContent xmlns:mc="http://schemas.openxmlformats.org/markup-compatibility/2006">
              <mc:Choice xmlns:v="urn:schemas-microsoft-com:vml" Requires="v">
                <p:oleObj spid="_x0000_s7176" name="Visio" r:id="rId3" imgW="5892800" imgH="4070327" progId="Visio.Drawing.15">
                  <p:embed/>
                </p:oleObj>
              </mc:Choice>
              <mc:Fallback>
                <p:oleObj name="Visio" r:id="rId3" imgW="5892800" imgH="4070327" progId="Visio.Drawing.15">
                  <p:embed/>
                  <p:pic>
                    <p:nvPicPr>
                      <p:cNvPr id="5" name="对象 4">
                        <a:extLst>
                          <a:ext uri="{FF2B5EF4-FFF2-40B4-BE49-F238E27FC236}">
                            <a16:creationId xmlns:a16="http://schemas.microsoft.com/office/drawing/2014/main" id="{07D7B590-5076-4C87-ACC7-04A513CCA5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8420" y="3605981"/>
                        <a:ext cx="4119513" cy="2837887"/>
                      </a:xfrm>
                      <a:prstGeom prst="rect">
                        <a:avLst/>
                      </a:prstGeom>
                      <a:noFill/>
                    </p:spPr>
                  </p:pic>
                </p:oleObj>
              </mc:Fallback>
            </mc:AlternateContent>
          </a:graphicData>
        </a:graphic>
      </p:graphicFrame>
    </p:spTree>
    <p:extLst>
      <p:ext uri="{BB962C8B-B14F-4D97-AF65-F5344CB8AC3E}">
        <p14:creationId xmlns:p14="http://schemas.microsoft.com/office/powerpoint/2010/main" val="321549933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F1B7B91-621B-4B2F-AA3F-C8C8D8A9A172}"/>
              </a:ext>
            </a:extLst>
          </p:cNvPr>
          <p:cNvSpPr>
            <a:spLocks noGrp="1"/>
          </p:cNvSpPr>
          <p:nvPr>
            <p:ph idx="1"/>
          </p:nvPr>
        </p:nvSpPr>
        <p:spPr>
          <a:xfrm>
            <a:off x="647700" y="1454151"/>
            <a:ext cx="11184467" cy="1974849"/>
          </a:xfrm>
        </p:spPr>
        <p:txBody>
          <a:bodyPr>
            <a:normAutofit fontScale="92500" lnSpcReduction="20000"/>
          </a:bodyPr>
          <a:lstStyle/>
          <a:p>
            <a:r>
              <a:rPr lang="en-GB" altLang="zh-CN" dirty="0"/>
              <a:t>Option2-2: </a:t>
            </a:r>
            <a:endParaRPr lang="zh-CN" altLang="zh-CN" dirty="0"/>
          </a:p>
          <a:p>
            <a:pPr lvl="1"/>
            <a:r>
              <a:rPr lang="en-US" altLang="zh-CN" dirty="0"/>
              <a:t>The duration of the PSDB is flexible as option2</a:t>
            </a:r>
          </a:p>
          <a:p>
            <a:pPr lvl="1"/>
            <a:r>
              <a:rPr lang="en-GB" altLang="zh-CN" dirty="0"/>
              <a:t>The initial delay budget for a PDU Set is infinite until the last PDU is received. When the last PDU is received or the end of PDU Set is determined, the delay budget of a PDU Set is updated as a PSDB. </a:t>
            </a:r>
          </a:p>
          <a:p>
            <a:pPr lvl="1"/>
            <a:r>
              <a:rPr lang="en-GB" altLang="zh-CN" dirty="0"/>
              <a:t>However, the last PDU may be lost or arrives late, then the real PSDB is too long. </a:t>
            </a:r>
            <a:endParaRPr lang="zh-CN" altLang="zh-CN" dirty="0"/>
          </a:p>
          <a:p>
            <a:pPr lvl="1"/>
            <a:endParaRPr lang="zh-CN" altLang="zh-CN" dirty="0"/>
          </a:p>
        </p:txBody>
      </p:sp>
      <p:sp>
        <p:nvSpPr>
          <p:cNvPr id="3" name="标题 2">
            <a:extLst>
              <a:ext uri="{FF2B5EF4-FFF2-40B4-BE49-F238E27FC236}">
                <a16:creationId xmlns:a16="http://schemas.microsoft.com/office/drawing/2014/main" id="{C70E6CAE-0360-4E4F-8051-65F1072BF022}"/>
              </a:ext>
            </a:extLst>
          </p:cNvPr>
          <p:cNvSpPr>
            <a:spLocks noGrp="1"/>
          </p:cNvSpPr>
          <p:nvPr>
            <p:ph type="title"/>
          </p:nvPr>
        </p:nvSpPr>
        <p:spPr>
          <a:xfrm>
            <a:off x="651933" y="228600"/>
            <a:ext cx="9103784" cy="1143000"/>
          </a:xfrm>
        </p:spPr>
        <p:txBody>
          <a:bodyPr/>
          <a:lstStyle/>
          <a:p>
            <a:pPr algn="l"/>
            <a:r>
              <a:rPr lang="en-US" altLang="zh-CN" dirty="0">
                <a:solidFill>
                  <a:schemeClr val="tx1"/>
                </a:solidFill>
              </a:rPr>
              <a:t>Optimization to option2 </a:t>
            </a:r>
            <a:endParaRPr lang="zh-CN" altLang="en-US" dirty="0">
              <a:solidFill>
                <a:schemeClr val="tx1"/>
              </a:solidFill>
            </a:endParaRPr>
          </a:p>
        </p:txBody>
      </p:sp>
      <p:sp>
        <p:nvSpPr>
          <p:cNvPr id="6" name="Rectangle 4">
            <a:extLst>
              <a:ext uri="{FF2B5EF4-FFF2-40B4-BE49-F238E27FC236}">
                <a16:creationId xmlns:a16="http://schemas.microsoft.com/office/drawing/2014/main" id="{55829658-5B8F-4E21-8AC1-A3514C25951C}"/>
              </a:ext>
            </a:extLst>
          </p:cNvPr>
          <p:cNvSpPr>
            <a:spLocks noChangeArrowheads="1"/>
          </p:cNvSpPr>
          <p:nvPr/>
        </p:nvSpPr>
        <p:spPr bwMode="auto">
          <a:xfrm>
            <a:off x="647700" y="37452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a:extLst>
              <a:ext uri="{FF2B5EF4-FFF2-40B4-BE49-F238E27FC236}">
                <a16:creationId xmlns:a16="http://schemas.microsoft.com/office/drawing/2014/main" id="{7DF13ADA-1384-4C65-AEA3-C5614AFFA58F}"/>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
            <a:extLst>
              <a:ext uri="{FF2B5EF4-FFF2-40B4-BE49-F238E27FC236}">
                <a16:creationId xmlns:a16="http://schemas.microsoft.com/office/drawing/2014/main" id="{571DDCE5-AF6F-4CA5-BB56-BDCC8B5036EC}"/>
              </a:ext>
            </a:extLst>
          </p:cNvPr>
          <p:cNvSpPr>
            <a:spLocks noChangeArrowheads="1"/>
          </p:cNvSpPr>
          <p:nvPr/>
        </p:nvSpPr>
        <p:spPr bwMode="auto">
          <a:xfrm>
            <a:off x="3287826" y="3429000"/>
            <a:ext cx="1464715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7" name="Rectangle 5">
            <a:extLst>
              <a:ext uri="{FF2B5EF4-FFF2-40B4-BE49-F238E27FC236}">
                <a16:creationId xmlns:a16="http://schemas.microsoft.com/office/drawing/2014/main" id="{F5FDAD0A-051B-46F9-AD82-0FA33843EFC5}"/>
              </a:ext>
            </a:extLst>
          </p:cNvPr>
          <p:cNvSpPr>
            <a:spLocks noChangeArrowheads="1"/>
          </p:cNvSpPr>
          <p:nvPr/>
        </p:nvSpPr>
        <p:spPr bwMode="auto">
          <a:xfrm>
            <a:off x="2135431" y="3699564"/>
            <a:ext cx="1514839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9" name="对象 8">
            <a:extLst>
              <a:ext uri="{FF2B5EF4-FFF2-40B4-BE49-F238E27FC236}">
                <a16:creationId xmlns:a16="http://schemas.microsoft.com/office/drawing/2014/main" id="{036BFC79-4417-4C1B-8784-71351063BB3A}"/>
              </a:ext>
            </a:extLst>
          </p:cNvPr>
          <p:cNvGraphicFramePr>
            <a:graphicFrameLocks noChangeAspect="1"/>
          </p:cNvGraphicFramePr>
          <p:nvPr>
            <p:extLst>
              <p:ext uri="{D42A27DB-BD31-4B8C-83A1-F6EECF244321}">
                <p14:modId xmlns:p14="http://schemas.microsoft.com/office/powerpoint/2010/main" val="4213883116"/>
              </p:ext>
            </p:extLst>
          </p:nvPr>
        </p:nvGraphicFramePr>
        <p:xfrm>
          <a:off x="2135432" y="3699564"/>
          <a:ext cx="7053056" cy="2536825"/>
        </p:xfrm>
        <a:graphic>
          <a:graphicData uri="http://schemas.openxmlformats.org/presentationml/2006/ole">
            <mc:AlternateContent xmlns:mc="http://schemas.openxmlformats.org/markup-compatibility/2006">
              <mc:Choice xmlns:v="urn:schemas-microsoft-com:vml" Requires="v">
                <p:oleObj spid="_x0000_s8202" name="Visio" r:id="rId3" imgW="6610220" imgH="2374946" progId="Visio.Drawing.15">
                  <p:embed/>
                </p:oleObj>
              </mc:Choice>
              <mc:Fallback>
                <p:oleObj name="Visio" r:id="rId3" imgW="6610220" imgH="2374946" progId="Visio.Drawing.15">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5432" y="3699564"/>
                        <a:ext cx="7053056" cy="2536825"/>
                      </a:xfrm>
                      <a:prstGeom prst="rect">
                        <a:avLst/>
                      </a:prstGeom>
                      <a:noFill/>
                    </p:spPr>
                  </p:pic>
                </p:oleObj>
              </mc:Fallback>
            </mc:AlternateContent>
          </a:graphicData>
        </a:graphic>
      </p:graphicFrame>
    </p:spTree>
    <p:extLst>
      <p:ext uri="{BB962C8B-B14F-4D97-AF65-F5344CB8AC3E}">
        <p14:creationId xmlns:p14="http://schemas.microsoft.com/office/powerpoint/2010/main" val="420735077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7B7D9023-9051-4C8C-81C2-B273D5D2C36D}"/>
              </a:ext>
            </a:extLst>
          </p:cNvPr>
          <p:cNvSpPr>
            <a:spLocks noGrp="1"/>
          </p:cNvSpPr>
          <p:nvPr>
            <p:ph idx="1"/>
          </p:nvPr>
        </p:nvSpPr>
        <p:spPr/>
        <p:txBody>
          <a:bodyPr>
            <a:normAutofit fontScale="62500" lnSpcReduction="20000"/>
          </a:bodyPr>
          <a:lstStyle/>
          <a:p>
            <a:r>
              <a:rPr lang="en-GB" altLang="zh-CN" dirty="0"/>
              <a:t>The definition Alternative-1 of PSDB</a:t>
            </a:r>
            <a:endParaRPr lang="zh-CN" altLang="zh-CN" dirty="0"/>
          </a:p>
          <a:p>
            <a:pPr lvl="1"/>
            <a:r>
              <a:rPr lang="x-none" altLang="zh-CN" dirty="0"/>
              <a:t>The PSDB defines an upper bound of the time taken by the 5GS to transmit the PDUs within a PDU Set and at the arrival moment of those PDUs, the leftover PSDB is </a:t>
            </a:r>
            <a:r>
              <a:rPr lang="en-US" altLang="zh-CN" dirty="0"/>
              <a:t>sufficient (e.g. </a:t>
            </a:r>
            <a:r>
              <a:rPr lang="x-none" altLang="zh-CN" dirty="0"/>
              <a:t>&gt;= a PDB</a:t>
            </a:r>
            <a:r>
              <a:rPr lang="en-US" altLang="zh-CN" dirty="0"/>
              <a:t>)</a:t>
            </a:r>
            <a:r>
              <a:rPr lang="x-none" altLang="zh-CN" dirty="0"/>
              <a:t>. </a:t>
            </a:r>
            <a:r>
              <a:rPr lang="en-US" altLang="zh-CN" dirty="0"/>
              <a:t>If some</a:t>
            </a:r>
            <a:r>
              <a:rPr lang="x-none" altLang="zh-CN" dirty="0"/>
              <a:t> PDUs within the PDU Set arrives late, i.e. at the arrival moment</a:t>
            </a:r>
            <a:r>
              <a:rPr lang="en-US" altLang="zh-CN" dirty="0"/>
              <a:t> of those PDUs</a:t>
            </a:r>
            <a:r>
              <a:rPr lang="x-none" altLang="zh-CN" dirty="0"/>
              <a:t>, the leftover PSDB is less than a PDB, PDB is applied to those per late PDU</a:t>
            </a:r>
            <a:r>
              <a:rPr lang="en-US" altLang="zh-CN" dirty="0"/>
              <a:t> as legacy</a:t>
            </a:r>
            <a:r>
              <a:rPr lang="x-none" altLang="zh-CN" dirty="0"/>
              <a:t>.</a:t>
            </a:r>
            <a:endParaRPr lang="zh-CN" altLang="zh-CN" dirty="0"/>
          </a:p>
          <a:p>
            <a:pPr lvl="1"/>
            <a:r>
              <a:rPr lang="en-US" altLang="zh-CN" dirty="0"/>
              <a:t>Within a PDU Set, f</a:t>
            </a:r>
            <a:r>
              <a:rPr lang="x-none" altLang="zh-CN" dirty="0"/>
              <a:t>or DL, the PSDB starts from </a:t>
            </a:r>
            <a:r>
              <a:rPr lang="en-US" altLang="zh-CN" dirty="0"/>
              <a:t>the moment that the </a:t>
            </a:r>
            <a:r>
              <a:rPr lang="x-none" altLang="zh-CN" dirty="0"/>
              <a:t>first PDU arrives at UPF to the moment when the Nth PDU is transmitted to UE. Similarly, for UL, the PSDB start from the</a:t>
            </a:r>
            <a:r>
              <a:rPr lang="en-US" altLang="zh-CN" dirty="0"/>
              <a:t> moment that the</a:t>
            </a:r>
            <a:r>
              <a:rPr lang="x-none" altLang="zh-CN" dirty="0"/>
              <a:t> first PDU</a:t>
            </a:r>
            <a:r>
              <a:rPr lang="en-US" altLang="zh-CN" dirty="0"/>
              <a:t> arrives UE and waits for scheduling </a:t>
            </a:r>
            <a:r>
              <a:rPr lang="x-none" altLang="zh-CN" dirty="0"/>
              <a:t>to the moment when Nth PDU of the PDU Set is delivered by the UPF to the N6. </a:t>
            </a:r>
            <a:r>
              <a:rPr lang="en-US" altLang="zh-CN" dirty="0"/>
              <a:t>The Nth PDU is the last arrived PDU at whose</a:t>
            </a:r>
            <a:r>
              <a:rPr lang="x-none" altLang="zh-CN" dirty="0"/>
              <a:t> the arrival moment, the leftover PSDB is longer </a:t>
            </a:r>
            <a:r>
              <a:rPr lang="en-US" altLang="zh-CN" dirty="0"/>
              <a:t>than </a:t>
            </a:r>
            <a:r>
              <a:rPr lang="x-none" altLang="zh-CN" dirty="0"/>
              <a:t>a PDB.</a:t>
            </a:r>
            <a:endParaRPr lang="en-US" altLang="zh-CN" dirty="0"/>
          </a:p>
          <a:p>
            <a:pPr lvl="1"/>
            <a:endParaRPr lang="zh-CN" altLang="zh-CN" dirty="0"/>
          </a:p>
          <a:p>
            <a:r>
              <a:rPr lang="en-GB" altLang="zh-CN" dirty="0"/>
              <a:t>The definition Alternative 2 of PSDB</a:t>
            </a:r>
            <a:endParaRPr lang="zh-CN" altLang="zh-CN" dirty="0"/>
          </a:p>
          <a:p>
            <a:pPr lvl="1"/>
            <a:r>
              <a:rPr lang="x-none" altLang="zh-CN" dirty="0"/>
              <a:t>The PSDB defines an upper bound of the time taken by the 5GS to transmit all PDUs within a PDU Set and the PSDB make sure delay budget for each PDU of the PDU Set is as long as a PDB at least.</a:t>
            </a:r>
            <a:endParaRPr lang="en-US" altLang="zh-CN" dirty="0"/>
          </a:p>
          <a:p>
            <a:pPr lvl="1"/>
            <a:r>
              <a:rPr lang="en-US" altLang="zh-CN" dirty="0"/>
              <a:t>The initial </a:t>
            </a:r>
            <a:r>
              <a:rPr lang="en-GB" altLang="zh-CN" dirty="0"/>
              <a:t>delay budget for a PDU Set </a:t>
            </a:r>
            <a:r>
              <a:rPr lang="en-US" altLang="zh-CN" dirty="0"/>
              <a:t>is as long as a PDB and </a:t>
            </a:r>
            <a:r>
              <a:rPr lang="en-GB" altLang="zh-CN" dirty="0"/>
              <a:t>delay budget for a PDU Set restarts along with each PDU arrival.</a:t>
            </a:r>
          </a:p>
          <a:p>
            <a:endParaRPr lang="en-GB" altLang="zh-CN" dirty="0"/>
          </a:p>
          <a:p>
            <a:r>
              <a:rPr lang="en-GB" altLang="zh-CN" dirty="0"/>
              <a:t>The definition Alternative 3 of PSDB</a:t>
            </a:r>
            <a:endParaRPr lang="zh-CN" altLang="zh-CN" dirty="0"/>
          </a:p>
          <a:p>
            <a:pPr lvl="1"/>
            <a:r>
              <a:rPr lang="x-none" altLang="zh-CN" dirty="0"/>
              <a:t>The PSDB defines an upper bound of the time taken by the 5GS to transmit all PDUs within a PDU Set and the PSDB make sure delay budget for each PDU of the PDU Set is as long as a PDB at least.</a:t>
            </a:r>
            <a:endParaRPr lang="en-US" altLang="zh-CN" dirty="0"/>
          </a:p>
          <a:p>
            <a:pPr lvl="1"/>
            <a:r>
              <a:rPr lang="en-GB" altLang="zh-CN" dirty="0"/>
              <a:t>The initial delay budget for a PDU Set is infinite until the last PDU is received. When the last PDU is received or the PDU Set end is determined, the delay budget of a PDU Set restarts as a PSDB.</a:t>
            </a:r>
            <a:endParaRPr lang="zh-CN" altLang="zh-CN" dirty="0"/>
          </a:p>
          <a:p>
            <a:pPr lvl="1"/>
            <a:endParaRPr lang="zh-CN" altLang="zh-CN" b="1" u="sng" dirty="0"/>
          </a:p>
          <a:p>
            <a:r>
              <a:rPr lang="en-US" altLang="zh-CN" dirty="0"/>
              <a:t>Proposal: Alternative1 is proposed since it is </a:t>
            </a:r>
            <a:r>
              <a:rPr lang="en-US" altLang="zh-CN" sz="2900" dirty="0"/>
              <a:t>simplest </a:t>
            </a:r>
            <a:r>
              <a:rPr lang="en-GB" altLang="zh-CN" sz="2900" dirty="0"/>
              <a:t>and the PSDB is static</a:t>
            </a:r>
            <a:r>
              <a:rPr lang="en-US" altLang="zh-CN" sz="2900" dirty="0"/>
              <a:t>.</a:t>
            </a:r>
            <a:endParaRPr lang="zh-CN" altLang="en-US" sz="2900" dirty="0"/>
          </a:p>
        </p:txBody>
      </p:sp>
      <p:sp>
        <p:nvSpPr>
          <p:cNvPr id="3" name="标题 2">
            <a:extLst>
              <a:ext uri="{FF2B5EF4-FFF2-40B4-BE49-F238E27FC236}">
                <a16:creationId xmlns:a16="http://schemas.microsoft.com/office/drawing/2014/main" id="{8AD16492-1AAA-4B1D-ACFC-0C4FEF25FE9C}"/>
              </a:ext>
            </a:extLst>
          </p:cNvPr>
          <p:cNvSpPr>
            <a:spLocks noGrp="1"/>
          </p:cNvSpPr>
          <p:nvPr>
            <p:ph type="title"/>
          </p:nvPr>
        </p:nvSpPr>
        <p:spPr/>
        <p:txBody>
          <a:bodyPr/>
          <a:lstStyle/>
          <a:p>
            <a:pPr algn="l"/>
            <a:r>
              <a:rPr lang="en-GB" altLang="zh-CN" b="1" dirty="0"/>
              <a:t>Summary:</a:t>
            </a:r>
            <a:endParaRPr lang="zh-CN" altLang="en-US" dirty="0"/>
          </a:p>
        </p:txBody>
      </p:sp>
    </p:spTree>
    <p:extLst>
      <p:ext uri="{BB962C8B-B14F-4D97-AF65-F5344CB8AC3E}">
        <p14:creationId xmlns:p14="http://schemas.microsoft.com/office/powerpoint/2010/main" val="427431207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txBox="1">
            <a:spLocks/>
          </p:cNvSpPr>
          <p:nvPr/>
        </p:nvSpPr>
        <p:spPr bwMode="auto">
          <a:xfrm>
            <a:off x="1977477" y="2718262"/>
            <a:ext cx="7772400" cy="797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buFontTx/>
              <a:buNone/>
            </a:pPr>
            <a:r>
              <a:rPr lang="en-US" altLang="de-DE" sz="4400" dirty="0"/>
              <a:t>Thank You!</a:t>
            </a:r>
            <a:endParaRPr lang="en-US" altLang="de-DE" sz="4400" dirty="0">
              <a:solidFill>
                <a:srgbClr val="FF0000"/>
              </a:solidFill>
            </a:endParaRPr>
          </a:p>
          <a:p>
            <a:pPr algn="ctr" eaLnBrk="1" hangingPunct="1">
              <a:buFontTx/>
              <a:buNone/>
            </a:pPr>
            <a:endParaRPr lang="en-US" altLang="de-DE" sz="44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15866</TotalTime>
  <Words>1226</Words>
  <Application>Microsoft Office PowerPoint</Application>
  <PresentationFormat>宽屏</PresentationFormat>
  <Paragraphs>55</Paragraphs>
  <Slides>9</Slides>
  <Notes>1</Notes>
  <HiddenSlides>0</HiddenSlides>
  <MMClips>0</MMClips>
  <ScaleCrop>false</ScaleCrop>
  <HeadingPairs>
    <vt:vector size="8" baseType="variant">
      <vt:variant>
        <vt:lpstr>已用的字体</vt:lpstr>
      </vt:variant>
      <vt:variant>
        <vt:i4>6</vt:i4>
      </vt:variant>
      <vt:variant>
        <vt:lpstr>主题</vt:lpstr>
      </vt:variant>
      <vt:variant>
        <vt:i4>5</vt:i4>
      </vt:variant>
      <vt:variant>
        <vt:lpstr>嵌入 OLE 服务器</vt:lpstr>
      </vt:variant>
      <vt:variant>
        <vt:i4>1</vt:i4>
      </vt:variant>
      <vt:variant>
        <vt:lpstr>幻灯片标题</vt:lpstr>
      </vt:variant>
      <vt:variant>
        <vt:i4>9</vt:i4>
      </vt:variant>
    </vt:vector>
  </HeadingPairs>
  <TitlesOfParts>
    <vt:vector size="21" baseType="lpstr">
      <vt:lpstr>Arial </vt:lpstr>
      <vt:lpstr>宋体</vt:lpstr>
      <vt:lpstr>Arial</vt:lpstr>
      <vt:lpstr>Calibri</vt:lpstr>
      <vt:lpstr>Calibri Light</vt:lpstr>
      <vt:lpstr>Times New Roman</vt:lpstr>
      <vt:lpstr>Office Theme</vt:lpstr>
      <vt:lpstr>3_Custom Design</vt:lpstr>
      <vt:lpstr>2_Custom Design</vt:lpstr>
      <vt:lpstr>1_Custom Design</vt:lpstr>
      <vt:lpstr>Custom Design</vt:lpstr>
      <vt:lpstr>Visio</vt:lpstr>
      <vt:lpstr>PowerPoint 演示文稿</vt:lpstr>
      <vt:lpstr>During the discussion in #153, there are three options to define PSDB</vt:lpstr>
      <vt:lpstr>The main concerns for option1</vt:lpstr>
      <vt:lpstr>The main concerns for option2</vt:lpstr>
      <vt:lpstr>Optimization to option1</vt:lpstr>
      <vt:lpstr>Optimization to option2 </vt:lpstr>
      <vt:lpstr>Optimization to option2 </vt:lpstr>
      <vt:lpstr>Summary:</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ke2</cp:lastModifiedBy>
  <cp:revision>2084</cp:revision>
  <dcterms:created xsi:type="dcterms:W3CDTF">2008-08-30T09:32:10Z</dcterms:created>
  <dcterms:modified xsi:type="dcterms:W3CDTF">2022-09-30T15:05:41Z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ies>
</file>